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2"/>
    <p:restoredTop sz="94694"/>
  </p:normalViewPr>
  <p:slideViewPr>
    <p:cSldViewPr snapToGrid="0" snapToObjects="1">
      <p:cViewPr varScale="1">
        <p:scale>
          <a:sx n="119" d="100"/>
          <a:sy n="119" d="100"/>
        </p:scale>
        <p:origin x="1552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01294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86813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41536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3839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/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75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29509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23637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78952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2300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2425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70973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0006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4C8C60-CF52-0744-969C-B7267C22D2AC}" type="datetimeFigureOut">
              <a:rPr lang="en-US" smtClean="0"/>
              <a:t>9/26/19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83DA98-40E9-BE41-9C8C-2A10E0D1BF99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AA7BA44B-21E7-E649-9FD6-6B70A72F64DB}"/>
              </a:ext>
            </a:extLst>
          </p:cNvPr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-111408" y="-1003782"/>
            <a:ext cx="10211651" cy="86047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498510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0BFD38D0-B7F0-254E-A61B-F81BE62086AA}"/>
              </a:ext>
            </a:extLst>
          </p:cNvPr>
          <p:cNvSpPr txBox="1"/>
          <p:nvPr/>
        </p:nvSpPr>
        <p:spPr>
          <a:xfrm>
            <a:off x="2010895" y="787277"/>
            <a:ext cx="596704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spc="300" dirty="0">
                <a:solidFill>
                  <a:schemeClr val="accent4"/>
                </a:solidFill>
                <a:latin typeface="Arial" panose="020B0604020202020204" pitchFamily="34" charset="0"/>
              </a:rPr>
              <a:t>UNIVERSITY OF CALIFORNIA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0E8084B-331A-054E-BEDC-21D42D7596F7}"/>
              </a:ext>
            </a:extLst>
          </p:cNvPr>
          <p:cNvSpPr txBox="1"/>
          <p:nvPr/>
        </p:nvSpPr>
        <p:spPr>
          <a:xfrm>
            <a:off x="645156" y="1316478"/>
            <a:ext cx="8698523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50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Certificate of Appreciation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758FD6A-0CBF-2047-8101-440F1D9D0C66}"/>
              </a:ext>
            </a:extLst>
          </p:cNvPr>
          <p:cNvSpPr txBox="1"/>
          <p:nvPr/>
        </p:nvSpPr>
        <p:spPr>
          <a:xfrm>
            <a:off x="1521907" y="3225381"/>
            <a:ext cx="7014586" cy="8766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100"/>
              </a:lnSpc>
            </a:pP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In recognition of your commitment to and support of UC Cooperative Extension, 4-H Youth Development and Agriculture Program, Master Gardeners and nutrition education efforts in Los Angeles County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0696CC4-3C10-A34A-A2B1-21BA7805E54C}"/>
              </a:ext>
            </a:extLst>
          </p:cNvPr>
          <p:cNvSpPr txBox="1"/>
          <p:nvPr/>
        </p:nvSpPr>
        <p:spPr>
          <a:xfrm>
            <a:off x="844906" y="4371552"/>
            <a:ext cx="8368588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3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Title John E. Doe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D04D3698-907A-0F4C-9EC8-496BACECCDF0}"/>
              </a:ext>
            </a:extLst>
          </p:cNvPr>
          <p:cNvSpPr txBox="1"/>
          <p:nvPr/>
        </p:nvSpPr>
        <p:spPr>
          <a:xfrm>
            <a:off x="3313355" y="4970003"/>
            <a:ext cx="3431690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300" dirty="0" err="1">
                <a:latin typeface="Arial" panose="020B0604020202020204" pitchFamily="34" charset="0"/>
                <a:cs typeface="Arial" panose="020B0604020202020204" pitchFamily="34" charset="0"/>
              </a:rPr>
              <a:t>xxxx-xxxx</a:t>
            </a:r>
            <a:endParaRPr lang="en-US" sz="2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90F5ED11-CCCE-E54D-AD2A-402E9CB049EF}"/>
              </a:ext>
            </a:extLst>
          </p:cNvPr>
          <p:cNvGrpSpPr/>
          <p:nvPr/>
        </p:nvGrpSpPr>
        <p:grpSpPr>
          <a:xfrm>
            <a:off x="1000461" y="5948981"/>
            <a:ext cx="8025205" cy="252348"/>
            <a:chOff x="935915" y="5948981"/>
            <a:chExt cx="8025205" cy="252348"/>
          </a:xfrm>
        </p:grpSpPr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77EDF839-FD34-0C4D-97A7-2FAC3C4FEA53}"/>
                </a:ext>
              </a:extLst>
            </p:cNvPr>
            <p:cNvCxnSpPr/>
            <p:nvPr/>
          </p:nvCxnSpPr>
          <p:spPr>
            <a:xfrm>
              <a:off x="6615953" y="5948981"/>
              <a:ext cx="2345167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71A34B4B-D5FC-E64F-B4A2-35B39712314B}"/>
                </a:ext>
              </a:extLst>
            </p:cNvPr>
            <p:cNvCxnSpPr>
              <a:cxnSpLocks/>
            </p:cNvCxnSpPr>
            <p:nvPr/>
          </p:nvCxnSpPr>
          <p:spPr>
            <a:xfrm>
              <a:off x="935915" y="5948981"/>
              <a:ext cx="2345167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3B4067D9-4C8E-8D45-AF0B-1EF4B7BCF70F}"/>
                </a:ext>
              </a:extLst>
            </p:cNvPr>
            <p:cNvSpPr txBox="1"/>
            <p:nvPr/>
          </p:nvSpPr>
          <p:spPr>
            <a:xfrm>
              <a:off x="1177962" y="5970497"/>
              <a:ext cx="186107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/>
                <a:t>Name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835DD043-6B4F-5140-BA43-B9608582F878}"/>
                </a:ext>
              </a:extLst>
            </p:cNvPr>
            <p:cNvSpPr txBox="1"/>
            <p:nvPr/>
          </p:nvSpPr>
          <p:spPr>
            <a:xfrm>
              <a:off x="6858000" y="5970497"/>
              <a:ext cx="186107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/>
                <a:t>Name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50740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68</TotalTime>
  <Words>44</Words>
  <Application>Microsoft Macintosh PowerPoint</Application>
  <PresentationFormat>Custom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Sandra J Osterman</dc:creator>
  <cp:lastModifiedBy>Sandra J Osterman</cp:lastModifiedBy>
  <cp:revision>5</cp:revision>
  <dcterms:created xsi:type="dcterms:W3CDTF">2019-09-26T21:54:53Z</dcterms:created>
  <dcterms:modified xsi:type="dcterms:W3CDTF">2019-09-26T23:03:12Z</dcterms:modified>
</cp:coreProperties>
</file>

<file path=docProps/thumbnail.jpeg>
</file>