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7" r:id="rId5"/>
    <p:sldMasterId id="2147483682" r:id="rId6"/>
  </p:sldMasterIdLst>
  <p:notesMasterIdLst>
    <p:notesMasterId r:id="rId31"/>
  </p:notesMasterIdLst>
  <p:sldIdLst>
    <p:sldId id="451" r:id="rId7"/>
    <p:sldId id="501" r:id="rId8"/>
    <p:sldId id="504" r:id="rId9"/>
    <p:sldId id="527" r:id="rId10"/>
    <p:sldId id="537" r:id="rId11"/>
    <p:sldId id="538" r:id="rId12"/>
    <p:sldId id="522" r:id="rId13"/>
    <p:sldId id="549" r:id="rId14"/>
    <p:sldId id="524" r:id="rId15"/>
    <p:sldId id="536" r:id="rId16"/>
    <p:sldId id="525" r:id="rId17"/>
    <p:sldId id="551" r:id="rId18"/>
    <p:sldId id="528" r:id="rId19"/>
    <p:sldId id="533" r:id="rId20"/>
    <p:sldId id="540" r:id="rId21"/>
    <p:sldId id="544" r:id="rId22"/>
    <p:sldId id="550" r:id="rId23"/>
    <p:sldId id="539" r:id="rId24"/>
    <p:sldId id="545" r:id="rId25"/>
    <p:sldId id="546" r:id="rId26"/>
    <p:sldId id="547" r:id="rId27"/>
    <p:sldId id="552" r:id="rId28"/>
    <p:sldId id="548" r:id="rId29"/>
    <p:sldId id="531" r:id="rId3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F22812-F900-3E67-8B98-DD68E6F62206}" name="Miranda Renee Westfall" initials="MW" userId="S::mrwestfall@ucdavis.edu::b93b117d-d29b-4b18-a170-6904bb2a87ba" providerId="AD"/>
  <p188:author id="{2856C06D-ED2F-EF89-B7EC-7E7D689A1170}" name="Janice Kao" initials="JK" userId="S::jankao@ucdavis.edu::0c1c0f66-4494-448a-83a5-f6c1d4d9be8a" providerId="AD"/>
  <p188:author id="{F301FD92-9B02-4B2B-F73F-575530DBF69D}" name="Amanda M Linares" initials="AL" userId="S::amlinares@ucdavis.edu::baadcad8-1e51-4f82-ab68-4f4320b9f765" providerId="AD"/>
  <p188:author id="{07956CDB-A13B-856F-525D-2ADFFAD5AD5A}" name="Summer Jean Cortez" initials="SC" userId="S::sjcortez@ucdavis.edu::15bee438-bc94-41aa-8f90-87ce5bfedc31" providerId="AD"/>
  <p188:author id="{407420E0-E93E-7ED4-893F-073660A9B4A8}" name="Carolyn Dawn Rider" initials="CR" userId="S::cdkitzmann@ucdavis.edu::8c9e2da6-2e24-4746-b720-68f58bc9dd08" providerId="AD"/>
  <p188:author id="{6034CDEA-F7E5-68F2-0736-BF5E64C47FCD}" name="Summer Jean Cortez" initials="" userId="S::sjcortez@UCDAVIS.EDU::15bee438-bc94-41aa-8f90-87ce5bfedc3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M Linares" initials="AML" lastIdx="2" clrIdx="0">
    <p:extLst>
      <p:ext uri="{19B8F6BF-5375-455C-9EA6-DF929625EA0E}">
        <p15:presenceInfo xmlns:p15="http://schemas.microsoft.com/office/powerpoint/2012/main" userId="Amanda M Lina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4D"/>
    <a:srgbClr val="8BC53F"/>
    <a:srgbClr val="702B84"/>
    <a:srgbClr val="AF2A30"/>
    <a:srgbClr val="59CFC3"/>
    <a:srgbClr val="F8D311"/>
    <a:srgbClr val="2B388F"/>
    <a:srgbClr val="4D96BA"/>
    <a:srgbClr val="FB8654"/>
    <a:srgbClr val="2B38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25CAA-36E5-674C-9D7B-CBB2F8E023D7}" v="4" dt="2023-11-16T16:23:12.193"/>
    <p1510:client id="{0FA29EC1-5E0B-CD43-963A-718002A7C0F7}" v="1866" dt="2023-11-16T17:48:33.052"/>
    <p1510:client id="{24391B9B-9E7E-65EF-68CA-A370B3B5DC03}" v="1" dt="2023-11-15T22:07:20.373"/>
    <p1510:client id="{310106E9-C9DB-FC86-7C8C-E2634A163B89}" v="64" dt="2023-11-16T00:48:38.283"/>
    <p1510:client id="{7B1E7726-BE4F-4C6F-A122-8A361C33E565}" v="1395" vWet="1397" dt="2023-11-16T16:41:41.071"/>
    <p1510:client id="{9077B8DF-C1DD-72D3-4957-A653F1C5C310}" v="5" dt="2023-11-15T18:37:12.736"/>
    <p1510:client id="{C78F67C1-132C-2BD5-893D-0250F72C6FFB}" v="610" dt="2023-11-16T11:37:04.666"/>
    <p1510:client id="{DB468BF0-D193-97BB-FF6A-2D9B68B56FDD}" v="37" dt="2023-11-16T19:08:35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95" autoAdjust="0"/>
    <p:restoredTop sz="91606" autoAdjust="0"/>
  </p:normalViewPr>
  <p:slideViewPr>
    <p:cSldViewPr snapToGrid="0">
      <p:cViewPr varScale="1">
        <p:scale>
          <a:sx n="67" d="100"/>
          <a:sy n="67" d="100"/>
        </p:scale>
        <p:origin x="90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8/10/relationships/authors" Target="authors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yn Dawn Rider" userId="S::cdkitzmann@ucdavis.edu::8c9e2da6-2e24-4746-b720-68f58bc9dd08" providerId="AD" clId="Web-{DFBF7961-8299-B867-38C1-2EF36C449DEA}"/>
    <pc:docChg chg="">
      <pc:chgData name="Carolyn Dawn Rider" userId="S::cdkitzmann@ucdavis.edu::8c9e2da6-2e24-4746-b720-68f58bc9dd08" providerId="AD" clId="Web-{DFBF7961-8299-B867-38C1-2EF36C449DEA}" dt="2023-11-09T21:44:53.707" v="0"/>
      <pc:docMkLst>
        <pc:docMk/>
      </pc:docMkLst>
      <pc:sldChg chg="modCm">
        <pc:chgData name="Carolyn Dawn Rider" userId="S::cdkitzmann@ucdavis.edu::8c9e2da6-2e24-4746-b720-68f58bc9dd08" providerId="AD" clId="Web-{DFBF7961-8299-B867-38C1-2EF36C449DEA}" dt="2023-11-09T21:44:53.707" v="0"/>
        <pc:sldMkLst>
          <pc:docMk/>
          <pc:sldMk cId="41751952" sldId="4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olyn Dawn Rider" userId="S::cdkitzmann@ucdavis.edu::8c9e2da6-2e24-4746-b720-68f58bc9dd08" providerId="AD" clId="Web-{DFBF7961-8299-B867-38C1-2EF36C449DEA}" dt="2023-11-09T21:44:53.707" v="0"/>
              <pc2:cmMkLst xmlns:pc2="http://schemas.microsoft.com/office/powerpoint/2019/9/main/command">
                <pc:docMk/>
                <pc:sldMk cId="41751952" sldId="495"/>
                <pc2:cmMk id="{67FB3F11-0C60-2046-B590-2A58FC600ECC}"/>
              </pc2:cmMkLst>
              <pc226:cmRplyChg chg="add">
                <pc226:chgData name="Carolyn Dawn Rider" userId="S::cdkitzmann@ucdavis.edu::8c9e2da6-2e24-4746-b720-68f58bc9dd08" providerId="AD" clId="Web-{DFBF7961-8299-B867-38C1-2EF36C449DEA}" dt="2023-11-09T21:44:53.707" v="0"/>
                <pc2:cmRplyMkLst xmlns:pc2="http://schemas.microsoft.com/office/powerpoint/2019/9/main/command">
                  <pc:docMk/>
                  <pc:sldMk cId="41751952" sldId="495"/>
                  <pc2:cmMk id="{67FB3F11-0C60-2046-B590-2A58FC600ECC}"/>
                  <pc2:cmRplyMk id="{18D016A0-EF10-457F-BB1E-9340C0CDE67B}"/>
                </pc2:cmRplyMkLst>
              </pc226:cmRplyChg>
            </pc226:cmChg>
          </p:ext>
        </pc:extLst>
      </pc:sldChg>
    </pc:docChg>
  </pc:docChgLst>
  <pc:docChgLst>
    <pc:chgData name="Carolyn Dawn Rider" userId="S::cdkitzmann@ucdavis.edu::8c9e2da6-2e24-4746-b720-68f58bc9dd08" providerId="AD" clId="Web-{47C9CF27-F2A0-612B-AB7F-D6347A22B551}"/>
    <pc:docChg chg="">
      <pc:chgData name="Carolyn Dawn Rider" userId="S::cdkitzmann@ucdavis.edu::8c9e2da6-2e24-4746-b720-68f58bc9dd08" providerId="AD" clId="Web-{47C9CF27-F2A0-612B-AB7F-D6347A22B551}" dt="2023-11-13T22:18:05.322" v="0"/>
      <pc:docMkLst>
        <pc:docMk/>
      </pc:docMkLst>
      <pc:sldChg chg="modCm">
        <pc:chgData name="Carolyn Dawn Rider" userId="S::cdkitzmann@ucdavis.edu::8c9e2da6-2e24-4746-b720-68f58bc9dd08" providerId="AD" clId="Web-{47C9CF27-F2A0-612B-AB7F-D6347A22B551}" dt="2023-11-13T22:18:05.322" v="0"/>
        <pc:sldMkLst>
          <pc:docMk/>
          <pc:sldMk cId="3172690264" sldId="4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olyn Dawn Rider" userId="S::cdkitzmann@ucdavis.edu::8c9e2da6-2e24-4746-b720-68f58bc9dd08" providerId="AD" clId="Web-{47C9CF27-F2A0-612B-AB7F-D6347A22B551}" dt="2023-11-13T22:18:05.322" v="0"/>
              <pc2:cmMkLst xmlns:pc2="http://schemas.microsoft.com/office/powerpoint/2019/9/main/command">
                <pc:docMk/>
                <pc:sldMk cId="3172690264" sldId="479"/>
                <pc2:cmMk id="{4B428C6B-7491-497D-A5D6-C823078F6680}"/>
              </pc2:cmMkLst>
              <pc226:cmRplyChg chg="mod modRxn">
                <pc226:chgData name="Carolyn Dawn Rider" userId="S::cdkitzmann@ucdavis.edu::8c9e2da6-2e24-4746-b720-68f58bc9dd08" providerId="AD" clId="Web-{47C9CF27-F2A0-612B-AB7F-D6347A22B551}" dt="2023-11-13T22:18:05.322" v="0"/>
                <pc2:cmRplyMkLst xmlns:pc2="http://schemas.microsoft.com/office/powerpoint/2019/9/main/command">
                  <pc:docMk/>
                  <pc:sldMk cId="3172690264" sldId="479"/>
                  <pc2:cmMk id="{4B428C6B-7491-497D-A5D6-C823078F6680}"/>
                  <pc2:cmRplyMk id="{F6EA9395-8287-3A4E-BCF9-DC196EA8DE96}"/>
                </pc2:cmRplyMkLst>
              </pc226:cmRplyChg>
            </pc226:cmChg>
          </p:ext>
        </pc:extLst>
      </pc:sldChg>
    </pc:docChg>
  </pc:docChgLst>
  <pc:docChgLst>
    <pc:chgData name="Miranda Renee Westfall" userId="S::mrwestfall@ucdavis.edu::b93b117d-d29b-4b18-a170-6904bb2a87ba" providerId="AD" clId="Web-{6D969470-A68C-2D49-5A4F-957B88AD4561}"/>
    <pc:docChg chg="addSld delSld modSld">
      <pc:chgData name="Miranda Renee Westfall" userId="S::mrwestfall@ucdavis.edu::b93b117d-d29b-4b18-a170-6904bb2a87ba" providerId="AD" clId="Web-{6D969470-A68C-2D49-5A4F-957B88AD4561}" dt="2023-11-09T23:23:08.539" v="55"/>
      <pc:docMkLst>
        <pc:docMk/>
      </pc:docMkLst>
      <pc:sldChg chg="addCm">
        <pc:chgData name="Miranda Renee Westfall" userId="S::mrwestfall@ucdavis.edu::b93b117d-d29b-4b18-a170-6904bb2a87ba" providerId="AD" clId="Web-{6D969470-A68C-2D49-5A4F-957B88AD4561}" dt="2023-11-09T23:23:08.539" v="55"/>
        <pc:sldMkLst>
          <pc:docMk/>
          <pc:sldMk cId="1719681948" sldId="4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3:23:08.539" v="55"/>
              <pc2:cmMkLst xmlns:pc2="http://schemas.microsoft.com/office/powerpoint/2019/9/main/command">
                <pc:docMk/>
                <pc:sldMk cId="1719681948" sldId="439"/>
                <pc2:cmMk id="{07283708-1778-4E3B-B462-DFF07032332A}"/>
              </pc2:cmMkLst>
            </pc226:cmChg>
          </p:ext>
        </pc:extLst>
      </pc:sldChg>
      <pc:sldChg chg="modSp">
        <pc:chgData name="Miranda Renee Westfall" userId="S::mrwestfall@ucdavis.edu::b93b117d-d29b-4b18-a170-6904bb2a87ba" providerId="AD" clId="Web-{6D969470-A68C-2D49-5A4F-957B88AD4561}" dt="2023-11-09T23:06:38.030" v="41" actId="20577"/>
        <pc:sldMkLst>
          <pc:docMk/>
          <pc:sldMk cId="3433561508" sldId="455"/>
        </pc:sldMkLst>
        <pc:spChg chg="mod">
          <ac:chgData name="Miranda Renee Westfall" userId="S::mrwestfall@ucdavis.edu::b93b117d-d29b-4b18-a170-6904bb2a87ba" providerId="AD" clId="Web-{6D969470-A68C-2D49-5A4F-957B88AD4561}" dt="2023-11-09T23:06:38.030" v="41" actId="20577"/>
          <ac:spMkLst>
            <pc:docMk/>
            <pc:sldMk cId="3433561508" sldId="455"/>
            <ac:spMk id="2" creationId="{00000000-0000-0000-0000-000000000000}"/>
          </ac:spMkLst>
        </pc:spChg>
      </pc:sldChg>
      <pc:sldChg chg="modSp">
        <pc:chgData name="Miranda Renee Westfall" userId="S::mrwestfall@ucdavis.edu::b93b117d-d29b-4b18-a170-6904bb2a87ba" providerId="AD" clId="Web-{6D969470-A68C-2D49-5A4F-957B88AD4561}" dt="2023-11-09T23:02:53.607" v="27" actId="20577"/>
        <pc:sldMkLst>
          <pc:docMk/>
          <pc:sldMk cId="4022281901" sldId="467"/>
        </pc:sldMkLst>
        <pc:spChg chg="mod">
          <ac:chgData name="Miranda Renee Westfall" userId="S::mrwestfall@ucdavis.edu::b93b117d-d29b-4b18-a170-6904bb2a87ba" providerId="AD" clId="Web-{6D969470-A68C-2D49-5A4F-957B88AD4561}" dt="2023-11-09T23:02:53.607" v="27" actId="20577"/>
          <ac:spMkLst>
            <pc:docMk/>
            <pc:sldMk cId="4022281901" sldId="467"/>
            <ac:spMk id="3" creationId="{A3E37582-AF47-6736-78FE-59BA881DCC46}"/>
          </ac:spMkLst>
        </pc:spChg>
      </pc:sldChg>
      <pc:sldChg chg="modSp modCm">
        <pc:chgData name="Miranda Renee Westfall" userId="S::mrwestfall@ucdavis.edu::b93b117d-d29b-4b18-a170-6904bb2a87ba" providerId="AD" clId="Web-{6D969470-A68C-2D49-5A4F-957B88AD4561}" dt="2023-11-09T23:04:04.019" v="39" actId="20577"/>
        <pc:sldMkLst>
          <pc:docMk/>
          <pc:sldMk cId="1566845185" sldId="468"/>
        </pc:sldMkLst>
        <pc:spChg chg="mod">
          <ac:chgData name="Miranda Renee Westfall" userId="S::mrwestfall@ucdavis.edu::b93b117d-d29b-4b18-a170-6904bb2a87ba" providerId="AD" clId="Web-{6D969470-A68C-2D49-5A4F-957B88AD4561}" dt="2023-11-09T23:04:04.019" v="39" actId="20577"/>
          <ac:spMkLst>
            <pc:docMk/>
            <pc:sldMk cId="1566845185" sldId="468"/>
            <ac:spMk id="3" creationId="{71400995-4EB9-99F3-2024-708B3C77EF3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randa Renee Westfall" userId="S::mrwestfall@ucdavis.edu::b93b117d-d29b-4b18-a170-6904bb2a87ba" providerId="AD" clId="Web-{6D969470-A68C-2D49-5A4F-957B88AD4561}" dt="2023-11-09T23:04:04.019" v="39" actId="20577"/>
              <pc2:cmMkLst xmlns:pc2="http://schemas.microsoft.com/office/powerpoint/2019/9/main/command">
                <pc:docMk/>
                <pc:sldMk cId="1566845185" sldId="468"/>
                <pc2:cmMk id="{34A275FF-37A3-490C-B7CA-9440F7759D4A}"/>
              </pc2:cmMkLst>
              <pc226:cmRplyChg chg="add">
                <pc226:chgData name="Miranda Renee Westfall" userId="S::mrwestfall@ucdavis.edu::b93b117d-d29b-4b18-a170-6904bb2a87ba" providerId="AD" clId="Web-{6D969470-A68C-2D49-5A4F-957B88AD4561}" dt="2023-11-09T23:03:54.440" v="28"/>
                <pc2:cmRplyMkLst xmlns:pc2="http://schemas.microsoft.com/office/powerpoint/2019/9/main/command">
                  <pc:docMk/>
                  <pc:sldMk cId="1566845185" sldId="468"/>
                  <pc2:cmMk id="{34A275FF-37A3-490C-B7CA-9440F7759D4A}"/>
                  <pc2:cmRplyMk id="{EF2C3524-928F-45B1-AAF6-5298C4AD6739}"/>
                </pc2:cmRplyMkLst>
              </pc226:cmRplyChg>
            </pc226:cmChg>
          </p:ext>
        </pc:extLst>
      </pc:sldChg>
      <pc:sldChg chg="addCm">
        <pc:chgData name="Miranda Renee Westfall" userId="S::mrwestfall@ucdavis.edu::b93b117d-d29b-4b18-a170-6904bb2a87ba" providerId="AD" clId="Web-{6D969470-A68C-2D49-5A4F-957B88AD4561}" dt="2023-11-09T23:11:29.020" v="42"/>
        <pc:sldMkLst>
          <pc:docMk/>
          <pc:sldMk cId="988436501" sldId="4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3:11:29.020" v="42"/>
              <pc2:cmMkLst xmlns:pc2="http://schemas.microsoft.com/office/powerpoint/2019/9/main/command">
                <pc:docMk/>
                <pc:sldMk cId="988436501" sldId="471"/>
                <pc2:cmMk id="{7F93D3B4-8362-46C7-8DC4-B3EEBE660AE6}"/>
              </pc2:cmMkLst>
            </pc226:cmChg>
          </p:ext>
        </pc:extLst>
      </pc:sldChg>
      <pc:sldChg chg="addCm modNotes">
        <pc:chgData name="Miranda Renee Westfall" userId="S::mrwestfall@ucdavis.edu::b93b117d-d29b-4b18-a170-6904bb2a87ba" providerId="AD" clId="Web-{6D969470-A68C-2D49-5A4F-957B88AD4561}" dt="2023-11-09T23:18:20.972" v="52"/>
        <pc:sldMkLst>
          <pc:docMk/>
          <pc:sldMk cId="2159966725" sldId="4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3:18:20.300" v="51"/>
              <pc2:cmMkLst xmlns:pc2="http://schemas.microsoft.com/office/powerpoint/2019/9/main/command">
                <pc:docMk/>
                <pc:sldMk cId="2159966725" sldId="484"/>
                <pc2:cmMk id="{68C6784D-81D7-4041-9763-2CAED93E0D7D}"/>
              </pc2:cmMkLst>
            </pc226:cmChg>
          </p:ext>
        </pc:extLst>
      </pc:sldChg>
      <pc:sldChg chg="addCm">
        <pc:chgData name="Miranda Renee Westfall" userId="S::mrwestfall@ucdavis.edu::b93b117d-d29b-4b18-a170-6904bb2a87ba" providerId="AD" clId="Web-{6D969470-A68C-2D49-5A4F-957B88AD4561}" dt="2023-11-09T23:20:23.824" v="54"/>
        <pc:sldMkLst>
          <pc:docMk/>
          <pc:sldMk cId="1167729179" sldId="4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3:20:23.824" v="54"/>
              <pc2:cmMkLst xmlns:pc2="http://schemas.microsoft.com/office/powerpoint/2019/9/main/command">
                <pc:docMk/>
                <pc:sldMk cId="1167729179" sldId="485"/>
                <pc2:cmMk id="{F6D1220B-EA17-4163-84A9-587B97335543}"/>
              </pc2:cmMkLst>
            </pc226:cmChg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3:19:16.194" v="53"/>
              <pc2:cmMkLst xmlns:pc2="http://schemas.microsoft.com/office/powerpoint/2019/9/main/command">
                <pc:docMk/>
                <pc:sldMk cId="1167729179" sldId="485"/>
                <pc2:cmMk id="{6A47F0E3-411B-4074-8C1C-2563ABA7973F}"/>
              </pc2:cmMkLst>
            </pc226:cmChg>
          </p:ext>
        </pc:extLst>
      </pc:sldChg>
      <pc:sldChg chg="addCm">
        <pc:chgData name="Miranda Renee Westfall" userId="S::mrwestfall@ucdavis.edu::b93b117d-d29b-4b18-a170-6904bb2a87ba" providerId="AD" clId="Web-{6D969470-A68C-2D49-5A4F-957B88AD4561}" dt="2023-11-09T22:01:00.363" v="0"/>
        <pc:sldMkLst>
          <pc:docMk/>
          <pc:sldMk cId="2381917185" sldId="4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2:01:00.363" v="0"/>
              <pc2:cmMkLst xmlns:pc2="http://schemas.microsoft.com/office/powerpoint/2019/9/main/command">
                <pc:docMk/>
                <pc:sldMk cId="2381917185" sldId="487"/>
                <pc2:cmMk id="{D7E10D4F-4C87-4FB7-A348-57DCC2138250}"/>
              </pc2:cmMkLst>
            </pc226:cmChg>
          </p:ext>
        </pc:extLst>
      </pc:sldChg>
      <pc:sldChg chg="new del">
        <pc:chgData name="Miranda Renee Westfall" userId="S::mrwestfall@ucdavis.edu::b93b117d-d29b-4b18-a170-6904bb2a87ba" providerId="AD" clId="Web-{6D969470-A68C-2D49-5A4F-957B88AD4561}" dt="2023-11-09T23:01:23.554" v="2"/>
        <pc:sldMkLst>
          <pc:docMk/>
          <pc:sldMk cId="2660649797" sldId="504"/>
        </pc:sldMkLst>
      </pc:sldChg>
      <pc:sldChg chg="modSp new">
        <pc:chgData name="Miranda Renee Westfall" userId="S::mrwestfall@ucdavis.edu::b93b117d-d29b-4b18-a170-6904bb2a87ba" providerId="AD" clId="Web-{6D969470-A68C-2D49-5A4F-957B88AD4561}" dt="2023-11-09T23:01:39.711" v="24" actId="20577"/>
        <pc:sldMkLst>
          <pc:docMk/>
          <pc:sldMk cId="2857865603" sldId="504"/>
        </pc:sldMkLst>
        <pc:spChg chg="mod">
          <ac:chgData name="Miranda Renee Westfall" userId="S::mrwestfall@ucdavis.edu::b93b117d-d29b-4b18-a170-6904bb2a87ba" providerId="AD" clId="Web-{6D969470-A68C-2D49-5A4F-957B88AD4561}" dt="2023-11-09T23:01:39.711" v="24" actId="20577"/>
          <ac:spMkLst>
            <pc:docMk/>
            <pc:sldMk cId="2857865603" sldId="504"/>
            <ac:spMk id="2" creationId="{EE8231EA-409A-CFDE-6953-8075E0E15871}"/>
          </ac:spMkLst>
        </pc:spChg>
      </pc:sldChg>
    </pc:docChg>
  </pc:docChgLst>
  <pc:docChgLst>
    <pc:chgData name="Amanda M Linares" userId="S::amlinares@ucdavis.edu::baadcad8-1e51-4f82-ab68-4f4320b9f765" providerId="AD" clId="Web-{217B1B78-B8B0-CEB1-64E8-A6D19CB3E53A}"/>
    <pc:docChg chg="modSld">
      <pc:chgData name="Amanda M Linares" userId="S::amlinares@ucdavis.edu::baadcad8-1e51-4f82-ab68-4f4320b9f765" providerId="AD" clId="Web-{217B1B78-B8B0-CEB1-64E8-A6D19CB3E53A}" dt="2023-10-26T19:46:56.680" v="12" actId="20577"/>
      <pc:docMkLst>
        <pc:docMk/>
      </pc:docMkLst>
      <pc:sldChg chg="modSp">
        <pc:chgData name="Amanda M Linares" userId="S::amlinares@ucdavis.edu::baadcad8-1e51-4f82-ab68-4f4320b9f765" providerId="AD" clId="Web-{217B1B78-B8B0-CEB1-64E8-A6D19CB3E53A}" dt="2023-10-26T19:46:56.680" v="12" actId="20577"/>
        <pc:sldMkLst>
          <pc:docMk/>
          <pc:sldMk cId="2076604429" sldId="451"/>
        </pc:sldMkLst>
        <pc:spChg chg="mod">
          <ac:chgData name="Amanda M Linares" userId="S::amlinares@ucdavis.edu::baadcad8-1e51-4f82-ab68-4f4320b9f765" providerId="AD" clId="Web-{217B1B78-B8B0-CEB1-64E8-A6D19CB3E53A}" dt="2023-10-26T19:46:56.680" v="12" actId="20577"/>
          <ac:spMkLst>
            <pc:docMk/>
            <pc:sldMk cId="2076604429" sldId="451"/>
            <ac:spMk id="2" creationId="{00000000-0000-0000-0000-000000000000}"/>
          </ac:spMkLst>
        </pc:spChg>
      </pc:sldChg>
    </pc:docChg>
  </pc:docChgLst>
  <pc:docChgLst>
    <pc:chgData name="Carolyn Dawn Rider" userId="8c9e2da6-2e24-4746-b720-68f58bc9dd08" providerId="ADAL" clId="{7B1E7726-BE4F-4C6F-A122-8A361C33E565}"/>
    <pc:docChg chg="undo redo custSel addSld delSld modSld sldOrd modNotesMaster">
      <pc:chgData name="Carolyn Dawn Rider" userId="8c9e2da6-2e24-4746-b720-68f58bc9dd08" providerId="ADAL" clId="{7B1E7726-BE4F-4C6F-A122-8A361C33E565}" dt="2023-11-16T16:40:45.149" v="37665"/>
      <pc:docMkLst>
        <pc:docMk/>
      </pc:docMkLst>
      <pc:sldChg chg="modSp mod">
        <pc:chgData name="Carolyn Dawn Rider" userId="8c9e2da6-2e24-4746-b720-68f58bc9dd08" providerId="ADAL" clId="{7B1E7726-BE4F-4C6F-A122-8A361C33E565}" dt="2023-10-30T23:19:31.097" v="75" actId="27636"/>
        <pc:sldMkLst>
          <pc:docMk/>
          <pc:sldMk cId="688708054" sldId="408"/>
        </pc:sldMkLst>
        <pc:spChg chg="mod">
          <ac:chgData name="Carolyn Dawn Rider" userId="8c9e2da6-2e24-4746-b720-68f58bc9dd08" providerId="ADAL" clId="{7B1E7726-BE4F-4C6F-A122-8A361C33E565}" dt="2023-10-30T23:19:31.097" v="75" actId="27636"/>
          <ac:spMkLst>
            <pc:docMk/>
            <pc:sldMk cId="688708054" sldId="408"/>
            <ac:spMk id="3" creationId="{00000000-0000-0000-0000-000000000000}"/>
          </ac:spMkLst>
        </pc:spChg>
      </pc:sldChg>
      <pc:sldChg chg="modSp">
        <pc:chgData name="Carolyn Dawn Rider" userId="8c9e2da6-2e24-4746-b720-68f58bc9dd08" providerId="ADAL" clId="{7B1E7726-BE4F-4C6F-A122-8A361C33E565}" dt="2023-11-06T23:37:05.694" v="32641" actId="1076"/>
        <pc:sldMkLst>
          <pc:docMk/>
          <pc:sldMk cId="2478034769" sldId="441"/>
        </pc:sldMkLst>
        <pc:picChg chg="mod">
          <ac:chgData name="Carolyn Dawn Rider" userId="8c9e2da6-2e24-4746-b720-68f58bc9dd08" providerId="ADAL" clId="{7B1E7726-BE4F-4C6F-A122-8A361C33E565}" dt="2023-11-06T23:37:05.694" v="32641" actId="1076"/>
          <ac:picMkLst>
            <pc:docMk/>
            <pc:sldMk cId="2478034769" sldId="441"/>
            <ac:picMk id="5" creationId="{00000000-0000-0000-0000-000000000000}"/>
          </ac:picMkLst>
        </pc:picChg>
      </pc:sldChg>
      <pc:sldChg chg="addSp modSp del mod addCm chgLayout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3416965268" sldId="453"/>
        </pc:sldMkLst>
        <pc:spChg chg="mod ord">
          <ac:chgData name="Carolyn Dawn Rider" userId="8c9e2da6-2e24-4746-b720-68f58bc9dd08" providerId="ADAL" clId="{7B1E7726-BE4F-4C6F-A122-8A361C33E565}" dt="2023-10-30T23:18:58.355" v="71" actId="1076"/>
          <ac:spMkLst>
            <pc:docMk/>
            <pc:sldMk cId="3416965268" sldId="453"/>
            <ac:spMk id="2" creationId="{00000000-0000-0000-0000-000000000000}"/>
          </ac:spMkLst>
        </pc:spChg>
        <pc:spChg chg="add mod ord">
          <ac:chgData name="Carolyn Dawn Rider" userId="8c9e2da6-2e24-4746-b720-68f58bc9dd08" providerId="ADAL" clId="{7B1E7726-BE4F-4C6F-A122-8A361C33E565}" dt="2023-10-31T00:37:13.555" v="2178" actId="255"/>
          <ac:spMkLst>
            <pc:docMk/>
            <pc:sldMk cId="3416965268" sldId="453"/>
            <ac:spMk id="3" creationId="{001FD1AF-53DD-AC07-EC94-FACC9C2BC64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0-30T23:23:49.807" v="79"/>
              <pc2:cmMkLst xmlns:pc2="http://schemas.microsoft.com/office/powerpoint/2019/9/main/command">
                <pc:docMk/>
                <pc:sldMk cId="3416965268" sldId="453"/>
                <pc2:cmMk id="{76B62A42-0CD7-4D06-BB77-8431B59E7F09}"/>
              </pc2:cmMkLst>
            </pc226:cmChg>
          </p:ext>
        </pc:extLst>
      </pc:sldChg>
      <pc:sldChg chg="modSp add mod modCm modNotes modNotesTx">
        <pc:chgData name="Carolyn Dawn Rider" userId="8c9e2da6-2e24-4746-b720-68f58bc9dd08" providerId="ADAL" clId="{7B1E7726-BE4F-4C6F-A122-8A361C33E565}" dt="2023-11-13T23:30:24.550" v="35469" actId="6549"/>
        <pc:sldMkLst>
          <pc:docMk/>
          <pc:sldMk cId="4274237600" sldId="453"/>
        </pc:sldMkLst>
        <pc:spChg chg="mod">
          <ac:chgData name="Carolyn Dawn Rider" userId="8c9e2da6-2e24-4746-b720-68f58bc9dd08" providerId="ADAL" clId="{7B1E7726-BE4F-4C6F-A122-8A361C33E565}" dt="2023-11-07T16:42:23.030" v="33167" actId="20577"/>
          <ac:spMkLst>
            <pc:docMk/>
            <pc:sldMk cId="4274237600" sldId="453"/>
            <ac:spMk id="3" creationId="{001FD1AF-53DD-AC07-EC94-FACC9C2BC64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02T16:29:21.953" v="9207"/>
              <pc2:cmMkLst xmlns:pc2="http://schemas.microsoft.com/office/powerpoint/2019/9/main/command">
                <pc:docMk/>
                <pc:sldMk cId="4274237600" sldId="453"/>
                <pc2:cmMk id="{83713994-3C53-4309-8346-45666B8C5A31}"/>
              </pc2:cmMkLst>
            </pc226:cmChg>
          </p:ext>
        </pc:extLst>
      </pc:sldChg>
      <pc:sldChg chg="modSp add mod modNotesTx">
        <pc:chgData name="Carolyn Dawn Rider" userId="8c9e2da6-2e24-4746-b720-68f58bc9dd08" providerId="ADAL" clId="{7B1E7726-BE4F-4C6F-A122-8A361C33E565}" dt="2023-11-13T19:33:46.736" v="34266" actId="20577"/>
        <pc:sldMkLst>
          <pc:docMk/>
          <pc:sldMk cId="102941938" sldId="454"/>
        </pc:sldMkLst>
        <pc:picChg chg="mod">
          <ac:chgData name="Carolyn Dawn Rider" userId="8c9e2da6-2e24-4746-b720-68f58bc9dd08" providerId="ADAL" clId="{7B1E7726-BE4F-4C6F-A122-8A361C33E565}" dt="2023-11-02T16:06:22.532" v="9172" actId="962"/>
          <ac:picMkLst>
            <pc:docMk/>
            <pc:sldMk cId="102941938" sldId="454"/>
            <ac:picMk id="7" creationId="{BA840ACF-31BB-8ED1-4C98-4690C0984296}"/>
          </ac:picMkLst>
        </pc:picChg>
      </pc:sldChg>
      <pc:sldChg chg="addSp delSp modSp new del mod ord modClrScheme chgLayout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1650868126" sldId="454"/>
        </pc:sldMkLst>
        <pc:spChg chg="mod ord">
          <ac:chgData name="Carolyn Dawn Rider" userId="8c9e2da6-2e24-4746-b720-68f58bc9dd08" providerId="ADAL" clId="{7B1E7726-BE4F-4C6F-A122-8A361C33E565}" dt="2023-10-30T23:24:46.100" v="95" actId="700"/>
          <ac:spMkLst>
            <pc:docMk/>
            <pc:sldMk cId="1650868126" sldId="454"/>
            <ac:spMk id="2" creationId="{BBE2FF56-91A4-5759-E2A2-F6D489F99656}"/>
          </ac:spMkLst>
        </pc:spChg>
        <pc:spChg chg="add del mod ord">
          <ac:chgData name="Carolyn Dawn Rider" userId="8c9e2da6-2e24-4746-b720-68f58bc9dd08" providerId="ADAL" clId="{7B1E7726-BE4F-4C6F-A122-8A361C33E565}" dt="2023-10-30T23:27:02.907" v="96" actId="22"/>
          <ac:spMkLst>
            <pc:docMk/>
            <pc:sldMk cId="1650868126" sldId="454"/>
            <ac:spMk id="3" creationId="{219D031C-5062-C1D0-662E-9A0996C466B4}"/>
          </ac:spMkLst>
        </pc:spChg>
        <pc:spChg chg="add del mod ord">
          <ac:chgData name="Carolyn Dawn Rider" userId="8c9e2da6-2e24-4746-b720-68f58bc9dd08" providerId="ADAL" clId="{7B1E7726-BE4F-4C6F-A122-8A361C33E565}" dt="2023-10-30T23:24:46.100" v="95" actId="700"/>
          <ac:spMkLst>
            <pc:docMk/>
            <pc:sldMk cId="1650868126" sldId="454"/>
            <ac:spMk id="4" creationId="{A0F90A9B-46C0-0DFA-7675-8D42461250A3}"/>
          </ac:spMkLst>
        </pc:spChg>
        <pc:spChg chg="add del mod ord">
          <ac:chgData name="Carolyn Dawn Rider" userId="8c9e2da6-2e24-4746-b720-68f58bc9dd08" providerId="ADAL" clId="{7B1E7726-BE4F-4C6F-A122-8A361C33E565}" dt="2023-10-30T23:24:46.100" v="95" actId="700"/>
          <ac:spMkLst>
            <pc:docMk/>
            <pc:sldMk cId="1650868126" sldId="454"/>
            <ac:spMk id="5" creationId="{BEE3CE71-6A39-2B73-9055-10606531D09A}"/>
          </ac:spMkLst>
        </pc:spChg>
        <pc:spChg chg="add mod ord">
          <ac:chgData name="Carolyn Dawn Rider" userId="8c9e2da6-2e24-4746-b720-68f58bc9dd08" providerId="ADAL" clId="{7B1E7726-BE4F-4C6F-A122-8A361C33E565}" dt="2023-11-01T16:49:48.483" v="2654" actId="13244"/>
          <ac:spMkLst>
            <pc:docMk/>
            <pc:sldMk cId="1650868126" sldId="454"/>
            <ac:spMk id="8" creationId="{DC5556EE-2819-53ED-D0FE-8700571E94FA}"/>
          </ac:spMkLst>
        </pc:spChg>
        <pc:spChg chg="add mod">
          <ac:chgData name="Carolyn Dawn Rider" userId="8c9e2da6-2e24-4746-b720-68f58bc9dd08" providerId="ADAL" clId="{7B1E7726-BE4F-4C6F-A122-8A361C33E565}" dt="2023-10-30T23:29:48.008" v="263" actId="122"/>
          <ac:spMkLst>
            <pc:docMk/>
            <pc:sldMk cId="1650868126" sldId="454"/>
            <ac:spMk id="9" creationId="{0C0D312D-4356-81EC-AAC6-6A790B55D9F2}"/>
          </ac:spMkLst>
        </pc:spChg>
        <pc:picChg chg="add mod ord">
          <ac:chgData name="Carolyn Dawn Rider" userId="8c9e2da6-2e24-4746-b720-68f58bc9dd08" providerId="ADAL" clId="{7B1E7726-BE4F-4C6F-A122-8A361C33E565}" dt="2023-11-01T16:51:04.275" v="2655" actId="962"/>
          <ac:picMkLst>
            <pc:docMk/>
            <pc:sldMk cId="1650868126" sldId="454"/>
            <ac:picMk id="7" creationId="{BA840ACF-31BB-8ED1-4C98-4690C0984296}"/>
          </ac:picMkLst>
        </pc:picChg>
      </pc:sldChg>
      <pc:sldChg chg="addSp delSp 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694345431" sldId="455"/>
        </pc:sldMkLst>
        <pc:spChg chg="mod ord">
          <ac:chgData name="Carolyn Dawn Rider" userId="8c9e2da6-2e24-4746-b720-68f58bc9dd08" providerId="ADAL" clId="{7B1E7726-BE4F-4C6F-A122-8A361C33E565}" dt="2023-11-01T16:33:08.910" v="2263"/>
          <ac:spMkLst>
            <pc:docMk/>
            <pc:sldMk cId="694345431" sldId="455"/>
            <ac:spMk id="2" creationId="{00000000-0000-0000-0000-000000000000}"/>
          </ac:spMkLst>
        </pc:spChg>
        <pc:spChg chg="del mod">
          <ac:chgData name="Carolyn Dawn Rider" userId="8c9e2da6-2e24-4746-b720-68f58bc9dd08" providerId="ADAL" clId="{7B1E7726-BE4F-4C6F-A122-8A361C33E565}" dt="2023-10-30T23:47:33.225" v="626" actId="478"/>
          <ac:spMkLst>
            <pc:docMk/>
            <pc:sldMk cId="694345431" sldId="455"/>
            <ac:spMk id="3" creationId="{001FD1AF-53DD-AC07-EC94-FACC9C2BC64C}"/>
          </ac:spMkLst>
        </pc:spChg>
        <pc:spChg chg="add mod ord">
          <ac:chgData name="Carolyn Dawn Rider" userId="8c9e2da6-2e24-4746-b720-68f58bc9dd08" providerId="ADAL" clId="{7B1E7726-BE4F-4C6F-A122-8A361C33E565}" dt="2023-11-01T16:33:25.765" v="2268"/>
          <ac:spMkLst>
            <pc:docMk/>
            <pc:sldMk cId="694345431" sldId="455"/>
            <ac:spMk id="3" creationId="{27885A22-4C47-3FE1-1F95-B3701B1D0F05}"/>
          </ac:spMkLst>
        </pc:spChg>
        <pc:spChg chg="add del mod">
          <ac:chgData name="Carolyn Dawn Rider" userId="8c9e2da6-2e24-4746-b720-68f58bc9dd08" providerId="ADAL" clId="{7B1E7726-BE4F-4C6F-A122-8A361C33E565}" dt="2023-10-31T00:06:52.655" v="1092" actId="478"/>
          <ac:spMkLst>
            <pc:docMk/>
            <pc:sldMk cId="694345431" sldId="455"/>
            <ac:spMk id="8" creationId="{A1BF967D-40F4-0CFC-116F-19FE88587C9B}"/>
          </ac:spMkLst>
        </pc:spChg>
        <pc:spChg chg="add mod ord">
          <ac:chgData name="Carolyn Dawn Rider" userId="8c9e2da6-2e24-4746-b720-68f58bc9dd08" providerId="ADAL" clId="{7B1E7726-BE4F-4C6F-A122-8A361C33E565}" dt="2023-11-01T16:33:29.567" v="2271"/>
          <ac:spMkLst>
            <pc:docMk/>
            <pc:sldMk cId="694345431" sldId="455"/>
            <ac:spMk id="9" creationId="{63BE1CB5-2ED6-F14F-134B-72B8D48AE053}"/>
          </ac:spMkLst>
        </pc:spChg>
        <pc:graphicFrameChg chg="add del">
          <ac:chgData name="Carolyn Dawn Rider" userId="8c9e2da6-2e24-4746-b720-68f58bc9dd08" providerId="ADAL" clId="{7B1E7726-BE4F-4C6F-A122-8A361C33E565}" dt="2023-10-30T23:44:29.560" v="621" actId="478"/>
          <ac:graphicFrameMkLst>
            <pc:docMk/>
            <pc:sldMk cId="694345431" sldId="455"/>
            <ac:graphicFrameMk id="10" creationId="{9D739E50-43C4-83D6-8853-8204066AE059}"/>
          </ac:graphicFrameMkLst>
        </pc:graphicFrameChg>
        <pc:graphicFrameChg chg="add mod ord modGraphic">
          <ac:chgData name="Carolyn Dawn Rider" userId="8c9e2da6-2e24-4746-b720-68f58bc9dd08" providerId="ADAL" clId="{7B1E7726-BE4F-4C6F-A122-8A361C33E565}" dt="2023-10-31T00:05:18.891" v="1045" actId="20577"/>
          <ac:graphicFrameMkLst>
            <pc:docMk/>
            <pc:sldMk cId="694345431" sldId="455"/>
            <ac:graphicFrameMk id="11" creationId="{F550C2B1-AA44-639E-E80F-DBE81949E470}"/>
          </ac:graphicFrameMkLst>
        </pc:graphicFrameChg>
        <pc:picChg chg="add mod">
          <ac:chgData name="Carolyn Dawn Rider" userId="8c9e2da6-2e24-4746-b720-68f58bc9dd08" providerId="ADAL" clId="{7B1E7726-BE4F-4C6F-A122-8A361C33E565}" dt="2023-11-01T16:33:19.281" v="2265" actId="962"/>
          <ac:picMkLst>
            <pc:docMk/>
            <pc:sldMk cId="694345431" sldId="455"/>
            <ac:picMk id="5" creationId="{06407C58-25ED-57CE-05D2-A7F7460A0D72}"/>
          </ac:picMkLst>
        </pc:picChg>
        <pc:picChg chg="add del mod">
          <ac:chgData name="Carolyn Dawn Rider" userId="8c9e2da6-2e24-4746-b720-68f58bc9dd08" providerId="ADAL" clId="{7B1E7726-BE4F-4C6F-A122-8A361C33E565}" dt="2023-10-30T23:49:53.623" v="650" actId="478"/>
          <ac:picMkLst>
            <pc:docMk/>
            <pc:sldMk cId="694345431" sldId="455"/>
            <ac:picMk id="5" creationId="{BC1E7A0A-F480-B406-F48D-65FDC535DE0C}"/>
          </ac:picMkLst>
        </pc:picChg>
        <pc:picChg chg="add mod">
          <ac:chgData name="Carolyn Dawn Rider" userId="8c9e2da6-2e24-4746-b720-68f58bc9dd08" providerId="ADAL" clId="{7B1E7726-BE4F-4C6F-A122-8A361C33E565}" dt="2023-11-01T16:33:20.317" v="2266" actId="962"/>
          <ac:picMkLst>
            <pc:docMk/>
            <pc:sldMk cId="694345431" sldId="455"/>
            <ac:picMk id="7" creationId="{43F4BA8D-A525-5DF0-021B-7F4DAA92A77E}"/>
          </ac:picMkLst>
        </pc:picChg>
        <pc:picChg chg="add del mod">
          <ac:chgData name="Carolyn Dawn Rider" userId="8c9e2da6-2e24-4746-b720-68f58bc9dd08" providerId="ADAL" clId="{7B1E7726-BE4F-4C6F-A122-8A361C33E565}" dt="2023-10-30T23:49:54.313" v="651" actId="478"/>
          <ac:picMkLst>
            <pc:docMk/>
            <pc:sldMk cId="694345431" sldId="455"/>
            <ac:picMk id="7" creationId="{C13159C0-F79A-593B-D79E-F64A8476E548}"/>
          </ac:picMkLst>
        </pc:picChg>
        <pc:picChg chg="add del mod">
          <ac:chgData name="Carolyn Dawn Rider" userId="8c9e2da6-2e24-4746-b720-68f58bc9dd08" providerId="ADAL" clId="{7B1E7726-BE4F-4C6F-A122-8A361C33E565}" dt="2023-10-30T23:49:54.952" v="652" actId="478"/>
          <ac:picMkLst>
            <pc:docMk/>
            <pc:sldMk cId="694345431" sldId="455"/>
            <ac:picMk id="9" creationId="{1F2BCD6A-01E5-8CAC-61A0-21C553D16DFA}"/>
          </ac:picMkLst>
        </pc:picChg>
        <pc:picChg chg="add mod">
          <ac:chgData name="Carolyn Dawn Rider" userId="8c9e2da6-2e24-4746-b720-68f58bc9dd08" providerId="ADAL" clId="{7B1E7726-BE4F-4C6F-A122-8A361C33E565}" dt="2023-11-01T16:33:15.605" v="2264" actId="962"/>
          <ac:picMkLst>
            <pc:docMk/>
            <pc:sldMk cId="694345431" sldId="455"/>
            <ac:picMk id="13" creationId="{B491B664-9F44-C152-4285-C69604BFA30E}"/>
          </ac:picMkLst>
        </pc:picChg>
      </pc:sldChg>
      <pc:sldChg chg="add modCm modNotes modNotesTx">
        <pc:chgData name="Carolyn Dawn Rider" userId="8c9e2da6-2e24-4746-b720-68f58bc9dd08" providerId="ADAL" clId="{7B1E7726-BE4F-4C6F-A122-8A361C33E565}" dt="2023-11-15T18:41:22.521" v="36898" actId="20577"/>
        <pc:sldMkLst>
          <pc:docMk/>
          <pc:sldMk cId="3433561508" sldId="4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13T19:42:54.562" v="34644"/>
              <pc2:cmMkLst xmlns:pc2="http://schemas.microsoft.com/office/powerpoint/2019/9/main/command">
                <pc:docMk/>
                <pc:sldMk cId="3433561508" sldId="455"/>
                <pc2:cmMk id="{B62037EE-4EC3-446E-A51E-70FE28BFFD04}"/>
              </pc2:cmMkLst>
            </pc226:cmChg>
          </p:ext>
        </pc:extLst>
      </pc:sldChg>
      <pc:sldChg chg="addSp delSp modSp new del mod chgLayout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754565025" sldId="456"/>
        </pc:sldMkLst>
        <pc:spChg chg="mod ord">
          <ac:chgData name="Carolyn Dawn Rider" userId="8c9e2da6-2e24-4746-b720-68f58bc9dd08" providerId="ADAL" clId="{7B1E7726-BE4F-4C6F-A122-8A361C33E565}" dt="2023-10-31T00:15:47.574" v="1439" actId="20577"/>
          <ac:spMkLst>
            <pc:docMk/>
            <pc:sldMk cId="754565025" sldId="456"/>
            <ac:spMk id="2" creationId="{F019B573-34CB-00B2-325E-92640A25F2E0}"/>
          </ac:spMkLst>
        </pc:spChg>
        <pc:spChg chg="del">
          <ac:chgData name="Carolyn Dawn Rider" userId="8c9e2da6-2e24-4746-b720-68f58bc9dd08" providerId="ADAL" clId="{7B1E7726-BE4F-4C6F-A122-8A361C33E565}" dt="2023-10-31T00:13:52.118" v="1266" actId="22"/>
          <ac:spMkLst>
            <pc:docMk/>
            <pc:sldMk cId="754565025" sldId="456"/>
            <ac:spMk id="3" creationId="{CE5C6C5C-3D88-C247-545C-71BFC66D5809}"/>
          </ac:spMkLst>
        </pc:spChg>
        <pc:spChg chg="add mod">
          <ac:chgData name="Carolyn Dawn Rider" userId="8c9e2da6-2e24-4746-b720-68f58bc9dd08" providerId="ADAL" clId="{7B1E7726-BE4F-4C6F-A122-8A361C33E565}" dt="2023-10-31T00:43:33.698" v="2262" actId="20577"/>
          <ac:spMkLst>
            <pc:docMk/>
            <pc:sldMk cId="754565025" sldId="456"/>
            <ac:spMk id="7" creationId="{BCADFD29-F0AD-6374-5FA9-DDC28ABC1698}"/>
          </ac:spMkLst>
        </pc:spChg>
        <pc:grpChg chg="add mod">
          <ac:chgData name="Carolyn Dawn Rider" userId="8c9e2da6-2e24-4746-b720-68f58bc9dd08" providerId="ADAL" clId="{7B1E7726-BE4F-4C6F-A122-8A361C33E565}" dt="2023-11-01T16:51:35.222" v="2656" actId="962"/>
          <ac:grpSpMkLst>
            <pc:docMk/>
            <pc:sldMk cId="754565025" sldId="456"/>
            <ac:grpSpMk id="14" creationId="{8AF5ED0E-DA48-7AA9-D523-7BACD91DDC01}"/>
          </ac:grpSpMkLst>
        </pc:grpChg>
        <pc:picChg chg="add del mod ord">
          <ac:chgData name="Carolyn Dawn Rider" userId="8c9e2da6-2e24-4746-b720-68f58bc9dd08" providerId="ADAL" clId="{7B1E7726-BE4F-4C6F-A122-8A361C33E565}" dt="2023-10-31T00:14:22.185" v="1274" actId="478"/>
          <ac:picMkLst>
            <pc:docMk/>
            <pc:sldMk cId="754565025" sldId="456"/>
            <ac:picMk id="5" creationId="{8A61247F-F9F0-B06F-5DC2-92AB8B589BA7}"/>
          </ac:picMkLst>
        </pc:picChg>
        <pc:picChg chg="add del mod">
          <ac:chgData name="Carolyn Dawn Rider" userId="8c9e2da6-2e24-4746-b720-68f58bc9dd08" providerId="ADAL" clId="{7B1E7726-BE4F-4C6F-A122-8A361C33E565}" dt="2023-10-31T00:18:21.178" v="1698"/>
          <ac:picMkLst>
            <pc:docMk/>
            <pc:sldMk cId="754565025" sldId="456"/>
            <ac:picMk id="9" creationId="{C41D5373-6AA7-45A2-17A2-39255F638A86}"/>
          </ac:picMkLst>
        </pc:picChg>
        <pc:picChg chg="add mod">
          <ac:chgData name="Carolyn Dawn Rider" userId="8c9e2da6-2e24-4746-b720-68f58bc9dd08" providerId="ADAL" clId="{7B1E7726-BE4F-4C6F-A122-8A361C33E565}" dt="2023-10-31T00:29:01.409" v="1762" actId="1076"/>
          <ac:picMkLst>
            <pc:docMk/>
            <pc:sldMk cId="754565025" sldId="456"/>
            <ac:picMk id="11" creationId="{49EB13A5-24DF-F11C-87F9-3370E415EC6E}"/>
          </ac:picMkLst>
        </pc:picChg>
        <pc:picChg chg="add mod">
          <ac:chgData name="Carolyn Dawn Rider" userId="8c9e2da6-2e24-4746-b720-68f58bc9dd08" providerId="ADAL" clId="{7B1E7726-BE4F-4C6F-A122-8A361C33E565}" dt="2023-10-31T00:29:01.409" v="1762" actId="1076"/>
          <ac:picMkLst>
            <pc:docMk/>
            <pc:sldMk cId="754565025" sldId="456"/>
            <ac:picMk id="13" creationId="{8EBA64AC-8855-B567-F04E-17B8C54D0BC9}"/>
          </ac:picMkLst>
        </pc:picChg>
        <pc:picChg chg="add mod">
          <ac:chgData name="Carolyn Dawn Rider" userId="8c9e2da6-2e24-4746-b720-68f58bc9dd08" providerId="ADAL" clId="{7B1E7726-BE4F-4C6F-A122-8A361C33E565}" dt="2023-10-31T00:29:01.409" v="1762" actId="1076"/>
          <ac:picMkLst>
            <pc:docMk/>
            <pc:sldMk cId="754565025" sldId="456"/>
            <ac:picMk id="2050" creationId="{BE5222CE-ACE4-48F1-6242-38F68D68E5E3}"/>
          </ac:picMkLst>
        </pc:picChg>
      </pc:sldChg>
      <pc:sldChg chg="modSp add mod modNotes modNotesTx">
        <pc:chgData name="Carolyn Dawn Rider" userId="8c9e2da6-2e24-4746-b720-68f58bc9dd08" providerId="ADAL" clId="{7B1E7726-BE4F-4C6F-A122-8A361C33E565}" dt="2023-11-13T23:46:24.782" v="36172" actId="20577"/>
        <pc:sldMkLst>
          <pc:docMk/>
          <pc:sldMk cId="1682699918" sldId="456"/>
        </pc:sldMkLst>
        <pc:spChg chg="mod">
          <ac:chgData name="Carolyn Dawn Rider" userId="8c9e2da6-2e24-4746-b720-68f58bc9dd08" providerId="ADAL" clId="{7B1E7726-BE4F-4C6F-A122-8A361C33E565}" dt="2023-11-06T20:58:26.014" v="12156" actId="20577"/>
          <ac:spMkLst>
            <pc:docMk/>
            <pc:sldMk cId="1682699918" sldId="456"/>
            <ac:spMk id="7" creationId="{BCADFD29-F0AD-6374-5FA9-DDC28ABC1698}"/>
          </ac:spMkLst>
        </pc:spChg>
      </pc:sldChg>
      <pc:sldChg chg="modSp add modAnim">
        <pc:chgData name="Carolyn Dawn Rider" userId="8c9e2da6-2e24-4746-b720-68f58bc9dd08" providerId="ADAL" clId="{7B1E7726-BE4F-4C6F-A122-8A361C33E565}" dt="2023-11-02T16:06:04.195" v="9171" actId="20577"/>
        <pc:sldMkLst>
          <pc:docMk/>
          <pc:sldMk cId="2068315359" sldId="457"/>
        </pc:sldMkLst>
        <pc:spChg chg="mod">
          <ac:chgData name="Carolyn Dawn Rider" userId="8c9e2da6-2e24-4746-b720-68f58bc9dd08" providerId="ADAL" clId="{7B1E7726-BE4F-4C6F-A122-8A361C33E565}" dt="2023-11-02T16:06:04.195" v="9171" actId="20577"/>
          <ac:spMkLst>
            <pc:docMk/>
            <pc:sldMk cId="2068315359" sldId="457"/>
            <ac:spMk id="2" creationId="{00000000-0000-0000-0000-000000000000}"/>
          </ac:spMkLst>
        </pc:spChg>
      </pc:sldChg>
      <pc:sldChg chg="modSp add del modAnim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3440370321" sldId="457"/>
        </pc:sldMkLst>
        <pc:spChg chg="mod">
          <ac:chgData name="Carolyn Dawn Rider" userId="8c9e2da6-2e24-4746-b720-68f58bc9dd08" providerId="ADAL" clId="{7B1E7726-BE4F-4C6F-A122-8A361C33E565}" dt="2023-10-31T00:37:43.203" v="2179" actId="207"/>
          <ac:spMkLst>
            <pc:docMk/>
            <pc:sldMk cId="3440370321" sldId="457"/>
            <ac:spMk id="3" creationId="{00000000-0000-0000-0000-000000000000}"/>
          </ac:spMkLst>
        </pc:spChg>
      </pc:sldChg>
      <pc:sldChg chg="modNotesTx">
        <pc:chgData name="Carolyn Dawn Rider" userId="8c9e2da6-2e24-4746-b720-68f58bc9dd08" providerId="ADAL" clId="{7B1E7726-BE4F-4C6F-A122-8A361C33E565}" dt="2023-11-06T21:56:52.932" v="16652"/>
        <pc:sldMkLst>
          <pc:docMk/>
          <pc:sldMk cId="841077184" sldId="462"/>
        </pc:sldMkLst>
      </pc:sldChg>
      <pc:sldChg chg="modSp add mod ord modNotesTx">
        <pc:chgData name="Carolyn Dawn Rider" userId="8c9e2da6-2e24-4746-b720-68f58bc9dd08" providerId="ADAL" clId="{7B1E7726-BE4F-4C6F-A122-8A361C33E565}" dt="2023-11-06T21:59:05.512" v="16947" actId="20577"/>
        <pc:sldMkLst>
          <pc:docMk/>
          <pc:sldMk cId="723036825" sldId="463"/>
        </pc:sldMkLst>
        <pc:spChg chg="ord">
          <ac:chgData name="Carolyn Dawn Rider" userId="8c9e2da6-2e24-4746-b720-68f58bc9dd08" providerId="ADAL" clId="{7B1E7726-BE4F-4C6F-A122-8A361C33E565}" dt="2023-11-02T16:06:38.872" v="9173" actId="13244"/>
          <ac:spMkLst>
            <pc:docMk/>
            <pc:sldMk cId="723036825" sldId="463"/>
            <ac:spMk id="6" creationId="{88E5107E-6E3B-712C-876C-5D91159B6CB2}"/>
          </ac:spMkLst>
        </pc:spChg>
        <pc:picChg chg="mod">
          <ac:chgData name="Carolyn Dawn Rider" userId="8c9e2da6-2e24-4746-b720-68f58bc9dd08" providerId="ADAL" clId="{7B1E7726-BE4F-4C6F-A122-8A361C33E565}" dt="2023-11-02T16:06:44.719" v="9174" actId="962"/>
          <ac:picMkLst>
            <pc:docMk/>
            <pc:sldMk cId="723036825" sldId="463"/>
            <ac:picMk id="5" creationId="{C5E7F648-7158-5244-F750-A43611A9E6EE}"/>
          </ac:picMkLst>
        </pc:picChg>
      </pc:sldChg>
      <pc:sldChg chg="addSp delSp modSp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967135120" sldId="463"/>
        </pc:sldMkLst>
        <pc:spChg chg="mod">
          <ac:chgData name="Carolyn Dawn Rider" userId="8c9e2da6-2e24-4746-b720-68f58bc9dd08" providerId="ADAL" clId="{7B1E7726-BE4F-4C6F-A122-8A361C33E565}" dt="2023-11-01T16:47:01.869" v="2641" actId="14100"/>
          <ac:spMkLst>
            <pc:docMk/>
            <pc:sldMk cId="967135120" sldId="463"/>
            <ac:spMk id="2" creationId="{94E1FDAC-0B86-6AC2-D8F3-CCEBA2BAE2B6}"/>
          </ac:spMkLst>
        </pc:spChg>
        <pc:spChg chg="del">
          <ac:chgData name="Carolyn Dawn Rider" userId="8c9e2da6-2e24-4746-b720-68f58bc9dd08" providerId="ADAL" clId="{7B1E7726-BE4F-4C6F-A122-8A361C33E565}" dt="2023-11-01T16:43:03.184" v="2272" actId="931"/>
          <ac:spMkLst>
            <pc:docMk/>
            <pc:sldMk cId="967135120" sldId="463"/>
            <ac:spMk id="3" creationId="{058EA476-7F5F-6318-22AB-1160741D789B}"/>
          </ac:spMkLst>
        </pc:spChg>
        <pc:spChg chg="add mod">
          <ac:chgData name="Carolyn Dawn Rider" userId="8c9e2da6-2e24-4746-b720-68f58bc9dd08" providerId="ADAL" clId="{7B1E7726-BE4F-4C6F-A122-8A361C33E565}" dt="2023-11-01T16:48:43.548" v="2652" actId="1076"/>
          <ac:spMkLst>
            <pc:docMk/>
            <pc:sldMk cId="967135120" sldId="463"/>
            <ac:spMk id="6" creationId="{88E5107E-6E3B-712C-876C-5D91159B6CB2}"/>
          </ac:spMkLst>
        </pc:spChg>
        <pc:picChg chg="add mod">
          <ac:chgData name="Carolyn Dawn Rider" userId="8c9e2da6-2e24-4746-b720-68f58bc9dd08" providerId="ADAL" clId="{7B1E7726-BE4F-4C6F-A122-8A361C33E565}" dt="2023-11-01T17:10:39.382" v="3287" actId="962"/>
          <ac:picMkLst>
            <pc:docMk/>
            <pc:sldMk cId="967135120" sldId="463"/>
            <ac:picMk id="5" creationId="{C5E7F648-7158-5244-F750-A43611A9E6EE}"/>
          </ac:picMkLst>
        </pc:picChg>
      </pc:sldChg>
      <pc:sldChg chg="addSp delSp 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429129094" sldId="465"/>
        </pc:sldMkLst>
        <pc:spChg chg="mod">
          <ac:chgData name="Carolyn Dawn Rider" userId="8c9e2da6-2e24-4746-b720-68f58bc9dd08" providerId="ADAL" clId="{7B1E7726-BE4F-4C6F-A122-8A361C33E565}" dt="2023-11-01T16:52:23.956" v="2692" actId="20577"/>
          <ac:spMkLst>
            <pc:docMk/>
            <pc:sldMk cId="429129094" sldId="465"/>
            <ac:spMk id="2" creationId="{E1B83471-4B2C-8F6A-5D19-58309D37A7AB}"/>
          </ac:spMkLst>
        </pc:spChg>
        <pc:spChg chg="del">
          <ac:chgData name="Carolyn Dawn Rider" userId="8c9e2da6-2e24-4746-b720-68f58bc9dd08" providerId="ADAL" clId="{7B1E7726-BE4F-4C6F-A122-8A361C33E565}" dt="2023-11-01T16:52:52.342" v="2693" actId="3680"/>
          <ac:spMkLst>
            <pc:docMk/>
            <pc:sldMk cId="429129094" sldId="465"/>
            <ac:spMk id="3" creationId="{82D05A5D-2771-2C68-35E4-C66B89492772}"/>
          </ac:spMkLst>
        </pc:spChg>
        <pc:spChg chg="add mod">
          <ac:chgData name="Carolyn Dawn Rider" userId="8c9e2da6-2e24-4746-b720-68f58bc9dd08" providerId="ADAL" clId="{7B1E7726-BE4F-4C6F-A122-8A361C33E565}" dt="2023-11-01T17:12:02.716" v="3309" actId="1076"/>
          <ac:spMkLst>
            <pc:docMk/>
            <pc:sldMk cId="429129094" sldId="465"/>
            <ac:spMk id="5" creationId="{3CDF3731-BA2D-1668-989C-55CDACDC973E}"/>
          </ac:spMkLst>
        </pc:spChg>
        <pc:graphicFrameChg chg="add mod ord modGraphic">
          <ac:chgData name="Carolyn Dawn Rider" userId="8c9e2da6-2e24-4746-b720-68f58bc9dd08" providerId="ADAL" clId="{7B1E7726-BE4F-4C6F-A122-8A361C33E565}" dt="2023-11-01T17:13:49.646" v="3402" actId="20577"/>
          <ac:graphicFrameMkLst>
            <pc:docMk/>
            <pc:sldMk cId="429129094" sldId="465"/>
            <ac:graphicFrameMk id="4" creationId="{ED1AD1AD-F460-8228-9810-83FFB6B5A960}"/>
          </ac:graphicFrameMkLst>
        </pc:graphicFrameChg>
      </pc:sldChg>
      <pc:sldChg chg="modSp add mod ord modNotes modNotesTx">
        <pc:chgData name="Carolyn Dawn Rider" userId="8c9e2da6-2e24-4746-b720-68f58bc9dd08" providerId="ADAL" clId="{7B1E7726-BE4F-4C6F-A122-8A361C33E565}" dt="2023-11-13T23:34:42.943" v="35646" actId="20577"/>
        <pc:sldMkLst>
          <pc:docMk/>
          <pc:sldMk cId="3535443522" sldId="465"/>
        </pc:sldMkLst>
        <pc:spChg chg="mod">
          <ac:chgData name="Carolyn Dawn Rider" userId="8c9e2da6-2e24-4746-b720-68f58bc9dd08" providerId="ADAL" clId="{7B1E7726-BE4F-4C6F-A122-8A361C33E565}" dt="2023-11-06T20:46:16.789" v="11244" actId="14100"/>
          <ac:spMkLst>
            <pc:docMk/>
            <pc:sldMk cId="3535443522" sldId="465"/>
            <ac:spMk id="2" creationId="{E1B83471-4B2C-8F6A-5D19-58309D37A7AB}"/>
          </ac:spMkLst>
        </pc:spChg>
        <pc:spChg chg="mod">
          <ac:chgData name="Carolyn Dawn Rider" userId="8c9e2da6-2e24-4746-b720-68f58bc9dd08" providerId="ADAL" clId="{7B1E7726-BE4F-4C6F-A122-8A361C33E565}" dt="2023-11-13T17:31:38.824" v="34059" actId="113"/>
          <ac:spMkLst>
            <pc:docMk/>
            <pc:sldMk cId="3535443522" sldId="465"/>
            <ac:spMk id="5" creationId="{3CDF3731-BA2D-1668-989C-55CDACDC973E}"/>
          </ac:spMkLst>
        </pc:spChg>
        <pc:graphicFrameChg chg="mod modGraphic">
          <ac:chgData name="Carolyn Dawn Rider" userId="8c9e2da6-2e24-4746-b720-68f58bc9dd08" providerId="ADAL" clId="{7B1E7726-BE4F-4C6F-A122-8A361C33E565}" dt="2023-11-06T20:47:08.613" v="11257" actId="6549"/>
          <ac:graphicFrameMkLst>
            <pc:docMk/>
            <pc:sldMk cId="3535443522" sldId="465"/>
            <ac:graphicFrameMk id="4" creationId="{ED1AD1AD-F460-8228-9810-83FFB6B5A960}"/>
          </ac:graphicFrameMkLst>
        </pc:graphicFrameChg>
      </pc:sldChg>
      <pc:sldChg chg="addSp delSp 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4161419956" sldId="466"/>
        </pc:sldMkLst>
        <pc:spChg chg="mod">
          <ac:chgData name="Carolyn Dawn Rider" userId="8c9e2da6-2e24-4746-b720-68f58bc9dd08" providerId="ADAL" clId="{7B1E7726-BE4F-4C6F-A122-8A361C33E565}" dt="2023-11-01T17:13:06.783" v="3380" actId="20577"/>
          <ac:spMkLst>
            <pc:docMk/>
            <pc:sldMk cId="4161419956" sldId="466"/>
            <ac:spMk id="2" creationId="{686857B4-D3B0-31F5-AF7F-88261AB626A7}"/>
          </ac:spMkLst>
        </pc:spChg>
        <pc:spChg chg="mod">
          <ac:chgData name="Carolyn Dawn Rider" userId="8c9e2da6-2e24-4746-b720-68f58bc9dd08" providerId="ADAL" clId="{7B1E7726-BE4F-4C6F-A122-8A361C33E565}" dt="2023-11-01T17:24:07.242" v="3822" actId="12"/>
          <ac:spMkLst>
            <pc:docMk/>
            <pc:sldMk cId="4161419956" sldId="466"/>
            <ac:spMk id="3" creationId="{24C4D31D-5E4E-1470-A44D-2592B96B4342}"/>
          </ac:spMkLst>
        </pc:spChg>
        <pc:picChg chg="add del mod">
          <ac:chgData name="Carolyn Dawn Rider" userId="8c9e2da6-2e24-4746-b720-68f58bc9dd08" providerId="ADAL" clId="{7B1E7726-BE4F-4C6F-A122-8A361C33E565}" dt="2023-11-01T17:19:34.445" v="3794" actId="478"/>
          <ac:picMkLst>
            <pc:docMk/>
            <pc:sldMk cId="4161419956" sldId="466"/>
            <ac:picMk id="5" creationId="{F3F1CBA4-FDDF-D3A3-C81B-AB1FFC0289E2}"/>
          </ac:picMkLst>
        </pc:picChg>
        <pc:picChg chg="add del mod">
          <ac:chgData name="Carolyn Dawn Rider" userId="8c9e2da6-2e24-4746-b720-68f58bc9dd08" providerId="ADAL" clId="{7B1E7726-BE4F-4C6F-A122-8A361C33E565}" dt="2023-11-01T17:20:41.063" v="3804" actId="478"/>
          <ac:picMkLst>
            <pc:docMk/>
            <pc:sldMk cId="4161419956" sldId="466"/>
            <ac:picMk id="7" creationId="{237AFBF8-13A7-8C7D-A030-C096FE109073}"/>
          </ac:picMkLst>
        </pc:picChg>
        <pc:picChg chg="add del mod">
          <ac:chgData name="Carolyn Dawn Rider" userId="8c9e2da6-2e24-4746-b720-68f58bc9dd08" providerId="ADAL" clId="{7B1E7726-BE4F-4C6F-A122-8A361C33E565}" dt="2023-11-01T17:24:24.898" v="3824" actId="478"/>
          <ac:picMkLst>
            <pc:docMk/>
            <pc:sldMk cId="4161419956" sldId="466"/>
            <ac:picMk id="9" creationId="{EDC5D14B-CB7D-65D5-BDAD-F3C201FA3067}"/>
          </ac:picMkLst>
        </pc:picChg>
        <pc:picChg chg="add mod">
          <ac:chgData name="Carolyn Dawn Rider" userId="8c9e2da6-2e24-4746-b720-68f58bc9dd08" providerId="ADAL" clId="{7B1E7726-BE4F-4C6F-A122-8A361C33E565}" dt="2023-11-01T17:24:52.022" v="3830" actId="962"/>
          <ac:picMkLst>
            <pc:docMk/>
            <pc:sldMk cId="4161419956" sldId="466"/>
            <ac:picMk id="11" creationId="{97843925-616F-4CDA-2181-9CDA1BBC1E23}"/>
          </ac:picMkLst>
        </pc:picChg>
      </pc:sldChg>
      <pc:sldChg chg="modSp add mod ord modNotesTx">
        <pc:chgData name="Carolyn Dawn Rider" userId="8c9e2da6-2e24-4746-b720-68f58bc9dd08" providerId="ADAL" clId="{7B1E7726-BE4F-4C6F-A122-8A361C33E565}" dt="2023-11-13T23:45:57.982" v="36171"/>
        <pc:sldMkLst>
          <pc:docMk/>
          <pc:sldMk cId="4221747902" sldId="466"/>
        </pc:sldMkLst>
        <pc:spChg chg="mod">
          <ac:chgData name="Carolyn Dawn Rider" userId="8c9e2da6-2e24-4746-b720-68f58bc9dd08" providerId="ADAL" clId="{7B1E7726-BE4F-4C6F-A122-8A361C33E565}" dt="2023-11-06T22:09:23.474" v="19479" actId="20577"/>
          <ac:spMkLst>
            <pc:docMk/>
            <pc:sldMk cId="4221747902" sldId="466"/>
            <ac:spMk id="3" creationId="{24C4D31D-5E4E-1470-A44D-2592B96B4342}"/>
          </ac:spMkLst>
        </pc:spChg>
        <pc:picChg chg="mod">
          <ac:chgData name="Carolyn Dawn Rider" userId="8c9e2da6-2e24-4746-b720-68f58bc9dd08" providerId="ADAL" clId="{7B1E7726-BE4F-4C6F-A122-8A361C33E565}" dt="2023-11-02T16:06:58.851" v="9175" actId="962"/>
          <ac:picMkLst>
            <pc:docMk/>
            <pc:sldMk cId="4221747902" sldId="466"/>
            <ac:picMk id="11" creationId="{97843925-616F-4CDA-2181-9CDA1BBC1E23}"/>
          </ac:picMkLst>
        </pc:picChg>
      </pc:sldChg>
      <pc:sldChg chg="modSp add mod ord modNotesTx">
        <pc:chgData name="Carolyn Dawn Rider" userId="8c9e2da6-2e24-4746-b720-68f58bc9dd08" providerId="ADAL" clId="{7B1E7726-BE4F-4C6F-A122-8A361C33E565}" dt="2023-11-06T22:20:34.039" v="21718" actId="20577"/>
        <pc:sldMkLst>
          <pc:docMk/>
          <pc:sldMk cId="4022281901" sldId="467"/>
        </pc:sldMkLst>
        <pc:spChg chg="mod">
          <ac:chgData name="Carolyn Dawn Rider" userId="8c9e2da6-2e24-4746-b720-68f58bc9dd08" providerId="ADAL" clId="{7B1E7726-BE4F-4C6F-A122-8A361C33E565}" dt="2023-11-06T22:16:54.452" v="20906" actId="20577"/>
          <ac:spMkLst>
            <pc:docMk/>
            <pc:sldMk cId="4022281901" sldId="467"/>
            <ac:spMk id="3" creationId="{A3E37582-AF47-6736-78FE-59BA881DCC46}"/>
          </ac:spMkLst>
        </pc:spChg>
      </pc:sldChg>
      <pc:sldChg chg="addSp delSp 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4121608755" sldId="467"/>
        </pc:sldMkLst>
        <pc:spChg chg="mod">
          <ac:chgData name="Carolyn Dawn Rider" userId="8c9e2da6-2e24-4746-b720-68f58bc9dd08" providerId="ADAL" clId="{7B1E7726-BE4F-4C6F-A122-8A361C33E565}" dt="2023-11-01T17:28:30.745" v="3894" actId="20577"/>
          <ac:spMkLst>
            <pc:docMk/>
            <pc:sldMk cId="4121608755" sldId="467"/>
            <ac:spMk id="2" creationId="{0A2D991F-A6CC-9A5C-072E-0F900820CFE7}"/>
          </ac:spMkLst>
        </pc:spChg>
        <pc:spChg chg="add del mod">
          <ac:chgData name="Carolyn Dawn Rider" userId="8c9e2da6-2e24-4746-b720-68f58bc9dd08" providerId="ADAL" clId="{7B1E7726-BE4F-4C6F-A122-8A361C33E565}" dt="2023-11-01T17:39:08.804" v="4394" actId="113"/>
          <ac:spMkLst>
            <pc:docMk/>
            <pc:sldMk cId="4121608755" sldId="467"/>
            <ac:spMk id="3" creationId="{A3E37582-AF47-6736-78FE-59BA881DCC46}"/>
          </ac:spMkLst>
        </pc:spChg>
        <pc:spChg chg="add mod">
          <ac:chgData name="Carolyn Dawn Rider" userId="8c9e2da6-2e24-4746-b720-68f58bc9dd08" providerId="ADAL" clId="{7B1E7726-BE4F-4C6F-A122-8A361C33E565}" dt="2023-11-01T17:39:51.642" v="4395" actId="962"/>
          <ac:spMkLst>
            <pc:docMk/>
            <pc:sldMk cId="4121608755" sldId="467"/>
            <ac:spMk id="6" creationId="{F1E4CDD5-7430-7530-FCD1-B275B1077C9B}"/>
          </ac:spMkLst>
        </pc:spChg>
        <pc:spChg chg="add mod">
          <ac:chgData name="Carolyn Dawn Rider" userId="8c9e2da6-2e24-4746-b720-68f58bc9dd08" providerId="ADAL" clId="{7B1E7726-BE4F-4C6F-A122-8A361C33E565}" dt="2023-11-01T17:39:52.380" v="4396" actId="962"/>
          <ac:spMkLst>
            <pc:docMk/>
            <pc:sldMk cId="4121608755" sldId="467"/>
            <ac:spMk id="7" creationId="{66B563F5-1728-27CF-D580-11AC4993EF50}"/>
          </ac:spMkLst>
        </pc:spChg>
        <pc:spChg chg="add mod">
          <ac:chgData name="Carolyn Dawn Rider" userId="8c9e2da6-2e24-4746-b720-68f58bc9dd08" providerId="ADAL" clId="{7B1E7726-BE4F-4C6F-A122-8A361C33E565}" dt="2023-11-01T17:39:53.086" v="4397" actId="962"/>
          <ac:spMkLst>
            <pc:docMk/>
            <pc:sldMk cId="4121608755" sldId="467"/>
            <ac:spMk id="8" creationId="{7D669049-DE40-3CD3-22A3-DD14FE74328D}"/>
          </ac:spMkLst>
        </pc:spChg>
        <pc:graphicFrameChg chg="add del modGraphic">
          <ac:chgData name="Carolyn Dawn Rider" userId="8c9e2da6-2e24-4746-b720-68f58bc9dd08" providerId="ADAL" clId="{7B1E7726-BE4F-4C6F-A122-8A361C33E565}" dt="2023-11-01T17:28:24.681" v="3866" actId="1032"/>
          <ac:graphicFrameMkLst>
            <pc:docMk/>
            <pc:sldMk cId="4121608755" sldId="467"/>
            <ac:graphicFrameMk id="4" creationId="{C919FC72-B668-22B5-0B73-7795C9F0E7E4}"/>
          </ac:graphicFrameMkLst>
        </pc:graphicFrameChg>
        <pc:picChg chg="add mod">
          <ac:chgData name="Carolyn Dawn Rider" userId="8c9e2da6-2e24-4746-b720-68f58bc9dd08" providerId="ADAL" clId="{7B1E7726-BE4F-4C6F-A122-8A361C33E565}" dt="2023-11-01T17:41:37.312" v="4399" actId="208"/>
          <ac:picMkLst>
            <pc:docMk/>
            <pc:sldMk cId="4121608755" sldId="467"/>
            <ac:picMk id="5" creationId="{A6097A41-D85F-24DC-745E-9E42A2EC7884}"/>
          </ac:picMkLst>
        </pc:picChg>
      </pc:sldChg>
      <pc:sldChg chg="add ord modNotesTx">
        <pc:chgData name="Carolyn Dawn Rider" userId="8c9e2da6-2e24-4746-b720-68f58bc9dd08" providerId="ADAL" clId="{7B1E7726-BE4F-4C6F-A122-8A361C33E565}" dt="2023-11-06T22:23:52.165" v="22539" actId="20577"/>
        <pc:sldMkLst>
          <pc:docMk/>
          <pc:sldMk cId="1566845185" sldId="468"/>
        </pc:sldMkLst>
      </pc:sldChg>
      <pc:sldChg chg="modSp new del mod addCm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1700074530" sldId="468"/>
        </pc:sldMkLst>
        <pc:spChg chg="mod">
          <ac:chgData name="Carolyn Dawn Rider" userId="8c9e2da6-2e24-4746-b720-68f58bc9dd08" providerId="ADAL" clId="{7B1E7726-BE4F-4C6F-A122-8A361C33E565}" dt="2023-11-01T19:33:07.018" v="5277" actId="14100"/>
          <ac:spMkLst>
            <pc:docMk/>
            <pc:sldMk cId="1700074530" sldId="468"/>
            <ac:spMk id="2" creationId="{F974BA32-4A21-D6AC-B532-8CA51829BE6C}"/>
          </ac:spMkLst>
        </pc:spChg>
        <pc:spChg chg="mod">
          <ac:chgData name="Carolyn Dawn Rider" userId="8c9e2da6-2e24-4746-b720-68f58bc9dd08" providerId="ADAL" clId="{7B1E7726-BE4F-4C6F-A122-8A361C33E565}" dt="2023-11-01T19:34:38.938" v="5298" actId="20577"/>
          <ac:spMkLst>
            <pc:docMk/>
            <pc:sldMk cId="1700074530" sldId="468"/>
            <ac:spMk id="3" creationId="{71400995-4EB9-99F3-2024-708B3C77EF3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01T19:35:39.811" v="5299"/>
              <pc2:cmMkLst xmlns:pc2="http://schemas.microsoft.com/office/powerpoint/2019/9/main/command">
                <pc:docMk/>
                <pc:sldMk cId="1700074530" sldId="468"/>
                <pc2:cmMk id="{4CA80198-AD87-4033-A0CC-91916EEBD9C8}"/>
              </pc2:cmMkLst>
            </pc226:cmChg>
          </p:ext>
        </pc:extLst>
      </pc:sldChg>
      <pc:sldChg chg="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41720938" sldId="469"/>
        </pc:sldMkLst>
        <pc:spChg chg="mod">
          <ac:chgData name="Carolyn Dawn Rider" userId="8c9e2da6-2e24-4746-b720-68f58bc9dd08" providerId="ADAL" clId="{7B1E7726-BE4F-4C6F-A122-8A361C33E565}" dt="2023-11-01T20:03:18.136" v="5351" actId="14100"/>
          <ac:spMkLst>
            <pc:docMk/>
            <pc:sldMk cId="241720938" sldId="469"/>
            <ac:spMk id="2" creationId="{85718719-4996-192A-5D09-7419F8CE0406}"/>
          </ac:spMkLst>
        </pc:spChg>
        <pc:spChg chg="mod">
          <ac:chgData name="Carolyn Dawn Rider" userId="8c9e2da6-2e24-4746-b720-68f58bc9dd08" providerId="ADAL" clId="{7B1E7726-BE4F-4C6F-A122-8A361C33E565}" dt="2023-11-01T21:13:55.011" v="7749" actId="27636"/>
          <ac:spMkLst>
            <pc:docMk/>
            <pc:sldMk cId="241720938" sldId="469"/>
            <ac:spMk id="3" creationId="{8455E733-FC12-64CD-7101-AC2E17C2BBF8}"/>
          </ac:spMkLst>
        </pc:spChg>
      </pc:sldChg>
      <pc:sldChg chg="add ord addCm delCm modNotesTx">
        <pc:chgData name="Carolyn Dawn Rider" userId="8c9e2da6-2e24-4746-b720-68f58bc9dd08" providerId="ADAL" clId="{7B1E7726-BE4F-4C6F-A122-8A361C33E565}" dt="2023-11-15T18:42:57.319" v="37200" actId="20577"/>
        <pc:sldMkLst>
          <pc:docMk/>
          <pc:sldMk cId="2054230816" sldId="4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arolyn Dawn Rider" userId="8c9e2da6-2e24-4746-b720-68f58bc9dd08" providerId="ADAL" clId="{7B1E7726-BE4F-4C6F-A122-8A361C33E565}" dt="2023-11-02T19:15:08.832" v="9208"/>
              <pc2:cmMkLst xmlns:pc2="http://schemas.microsoft.com/office/powerpoint/2019/9/main/command">
                <pc:docMk/>
                <pc:sldMk cId="2054230816" sldId="469"/>
                <pc2:cmMk id="{E6DC3342-E8B5-4553-A11B-143DD2993338}"/>
              </pc2:cmMkLst>
            </pc226:cmChg>
          </p:ext>
        </pc:extLst>
      </pc:sldChg>
      <pc:sldChg chg="add del modNotes modNotesTx">
        <pc:chgData name="Carolyn Dawn Rider" userId="8c9e2da6-2e24-4746-b720-68f58bc9dd08" providerId="ADAL" clId="{7B1E7726-BE4F-4C6F-A122-8A361C33E565}" dt="2023-11-15T18:43:08.346" v="37201" actId="47"/>
        <pc:sldMkLst>
          <pc:docMk/>
          <pc:sldMk cId="2512435765" sldId="470"/>
        </pc:sldMkLst>
      </pc:sldChg>
      <pc:sldChg chg="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559465618" sldId="470"/>
        </pc:sldMkLst>
        <pc:spChg chg="mod">
          <ac:chgData name="Carolyn Dawn Rider" userId="8c9e2da6-2e24-4746-b720-68f58bc9dd08" providerId="ADAL" clId="{7B1E7726-BE4F-4C6F-A122-8A361C33E565}" dt="2023-11-01T20:11:47.171" v="5654" actId="20577"/>
          <ac:spMkLst>
            <pc:docMk/>
            <pc:sldMk cId="2559465618" sldId="470"/>
            <ac:spMk id="2" creationId="{F0363D22-235F-7EE6-94F6-DF8A7A4984FE}"/>
          </ac:spMkLst>
        </pc:spChg>
        <pc:spChg chg="mod">
          <ac:chgData name="Carolyn Dawn Rider" userId="8c9e2da6-2e24-4746-b720-68f58bc9dd08" providerId="ADAL" clId="{7B1E7726-BE4F-4C6F-A122-8A361C33E565}" dt="2023-11-01T20:25:03.844" v="6436" actId="20577"/>
          <ac:spMkLst>
            <pc:docMk/>
            <pc:sldMk cId="2559465618" sldId="470"/>
            <ac:spMk id="3" creationId="{E85C5A35-7BA1-D70D-FBA4-2336553BBCFC}"/>
          </ac:spMkLst>
        </pc:spChg>
      </pc:sldChg>
      <pc:sldChg chg="add modCm modNotes modNotesTx">
        <pc:chgData name="Carolyn Dawn Rider" userId="8c9e2da6-2e24-4746-b720-68f58bc9dd08" providerId="ADAL" clId="{7B1E7726-BE4F-4C6F-A122-8A361C33E565}" dt="2023-11-15T18:43:17.282" v="37202" actId="6549"/>
        <pc:sldMkLst>
          <pc:docMk/>
          <pc:sldMk cId="988436501" sldId="4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13T19:44:27.278" v="34719"/>
              <pc2:cmMkLst xmlns:pc2="http://schemas.microsoft.com/office/powerpoint/2019/9/main/command">
                <pc:docMk/>
                <pc:sldMk cId="988436501" sldId="471"/>
                <pc2:cmMk id="{7F93D3B4-8362-46C7-8DC4-B3EEBE660AE6}"/>
              </pc2:cmMkLst>
            </pc226:cmChg>
          </p:ext>
        </pc:extLst>
      </pc:sldChg>
      <pc:sldChg chg="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105235411" sldId="471"/>
        </pc:sldMkLst>
        <pc:spChg chg="mod">
          <ac:chgData name="Carolyn Dawn Rider" userId="8c9e2da6-2e24-4746-b720-68f58bc9dd08" providerId="ADAL" clId="{7B1E7726-BE4F-4C6F-A122-8A361C33E565}" dt="2023-11-01T20:12:17.867" v="5682" actId="20577"/>
          <ac:spMkLst>
            <pc:docMk/>
            <pc:sldMk cId="2105235411" sldId="471"/>
            <ac:spMk id="2" creationId="{F0363D22-235F-7EE6-94F6-DF8A7A4984FE}"/>
          </ac:spMkLst>
        </pc:spChg>
        <pc:spChg chg="mod">
          <ac:chgData name="Carolyn Dawn Rider" userId="8c9e2da6-2e24-4746-b720-68f58bc9dd08" providerId="ADAL" clId="{7B1E7726-BE4F-4C6F-A122-8A361C33E565}" dt="2023-11-01T20:32:11.634" v="7091" actId="27636"/>
          <ac:spMkLst>
            <pc:docMk/>
            <pc:sldMk cId="2105235411" sldId="471"/>
            <ac:spMk id="3" creationId="{E85C5A35-7BA1-D70D-FBA4-2336553BBCFC}"/>
          </ac:spMkLst>
        </pc:spChg>
      </pc:sldChg>
      <pc:sldChg chg="add modNotesTx">
        <pc:chgData name="Carolyn Dawn Rider" userId="8c9e2da6-2e24-4746-b720-68f58bc9dd08" providerId="ADAL" clId="{7B1E7726-BE4F-4C6F-A122-8A361C33E565}" dt="2023-11-15T18:44:10.288" v="37292" actId="6549"/>
        <pc:sldMkLst>
          <pc:docMk/>
          <pc:sldMk cId="1109932998" sldId="472"/>
        </pc:sldMkLst>
      </pc:sldChg>
      <pc:sldChg chg="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4006129354" sldId="472"/>
        </pc:sldMkLst>
        <pc:spChg chg="mod">
          <ac:chgData name="Carolyn Dawn Rider" userId="8c9e2da6-2e24-4746-b720-68f58bc9dd08" providerId="ADAL" clId="{7B1E7726-BE4F-4C6F-A122-8A361C33E565}" dt="2023-11-01T20:12:25.665" v="5695" actId="20577"/>
          <ac:spMkLst>
            <pc:docMk/>
            <pc:sldMk cId="4006129354" sldId="472"/>
            <ac:spMk id="2" creationId="{F0363D22-235F-7EE6-94F6-DF8A7A4984FE}"/>
          </ac:spMkLst>
        </pc:spChg>
        <pc:spChg chg="mod">
          <ac:chgData name="Carolyn Dawn Rider" userId="8c9e2da6-2e24-4746-b720-68f58bc9dd08" providerId="ADAL" clId="{7B1E7726-BE4F-4C6F-A122-8A361C33E565}" dt="2023-11-01T20:48:02.794" v="7300" actId="948"/>
          <ac:spMkLst>
            <pc:docMk/>
            <pc:sldMk cId="4006129354" sldId="472"/>
            <ac:spMk id="3" creationId="{E85C5A35-7BA1-D70D-FBA4-2336553BBCFC}"/>
          </ac:spMkLst>
        </pc:spChg>
      </pc:sldChg>
      <pc:sldChg chg="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4019523891" sldId="473"/>
        </pc:sldMkLst>
        <pc:spChg chg="mod">
          <ac:chgData name="Carolyn Dawn Rider" userId="8c9e2da6-2e24-4746-b720-68f58bc9dd08" providerId="ADAL" clId="{7B1E7726-BE4F-4C6F-A122-8A361C33E565}" dt="2023-11-01T20:12:37.183" v="5710" actId="20577"/>
          <ac:spMkLst>
            <pc:docMk/>
            <pc:sldMk cId="4019523891" sldId="473"/>
            <ac:spMk id="2" creationId="{F0363D22-235F-7EE6-94F6-DF8A7A4984FE}"/>
          </ac:spMkLst>
        </pc:spChg>
        <pc:spChg chg="mod">
          <ac:chgData name="Carolyn Dawn Rider" userId="8c9e2da6-2e24-4746-b720-68f58bc9dd08" providerId="ADAL" clId="{7B1E7726-BE4F-4C6F-A122-8A361C33E565}" dt="2023-11-01T20:53:25.801" v="7376" actId="255"/>
          <ac:spMkLst>
            <pc:docMk/>
            <pc:sldMk cId="4019523891" sldId="473"/>
            <ac:spMk id="3" creationId="{E85C5A35-7BA1-D70D-FBA4-2336553BBCFC}"/>
          </ac:spMkLst>
        </pc:spChg>
      </pc:sldChg>
      <pc:sldChg chg="add modNotesTx">
        <pc:chgData name="Carolyn Dawn Rider" userId="8c9e2da6-2e24-4746-b720-68f58bc9dd08" providerId="ADAL" clId="{7B1E7726-BE4F-4C6F-A122-8A361C33E565}" dt="2023-11-06T22:36:30.936" v="23264" actId="20577"/>
        <pc:sldMkLst>
          <pc:docMk/>
          <pc:sldMk cId="4206367598" sldId="473"/>
        </pc:sldMkLst>
      </pc:sldChg>
      <pc:sldChg chg="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1084155032" sldId="474"/>
        </pc:sldMkLst>
        <pc:spChg chg="mod">
          <ac:chgData name="Carolyn Dawn Rider" userId="8c9e2da6-2e24-4746-b720-68f58bc9dd08" providerId="ADAL" clId="{7B1E7726-BE4F-4C6F-A122-8A361C33E565}" dt="2023-11-01T20:33:05.501" v="7168" actId="20577"/>
          <ac:spMkLst>
            <pc:docMk/>
            <pc:sldMk cId="1084155032" sldId="474"/>
            <ac:spMk id="2" creationId="{F0363D22-235F-7EE6-94F6-DF8A7A4984FE}"/>
          </ac:spMkLst>
        </pc:spChg>
        <pc:spChg chg="mod">
          <ac:chgData name="Carolyn Dawn Rider" userId="8c9e2da6-2e24-4746-b720-68f58bc9dd08" providerId="ADAL" clId="{7B1E7726-BE4F-4C6F-A122-8A361C33E565}" dt="2023-11-01T20:59:08.884" v="7627" actId="14100"/>
          <ac:spMkLst>
            <pc:docMk/>
            <pc:sldMk cId="1084155032" sldId="474"/>
            <ac:spMk id="3" creationId="{E85C5A35-7BA1-D70D-FBA4-2336553BBCFC}"/>
          </ac:spMkLst>
        </pc:spChg>
      </pc:sldChg>
      <pc:sldChg chg="modSp add mod modNotesTx">
        <pc:chgData name="Carolyn Dawn Rider" userId="8c9e2da6-2e24-4746-b720-68f58bc9dd08" providerId="ADAL" clId="{7B1E7726-BE4F-4C6F-A122-8A361C33E565}" dt="2023-11-15T18:44:46.401" v="37304" actId="20577"/>
        <pc:sldMkLst>
          <pc:docMk/>
          <pc:sldMk cId="1595709699" sldId="474"/>
        </pc:sldMkLst>
        <pc:spChg chg="mod">
          <ac:chgData name="Carolyn Dawn Rider" userId="8c9e2da6-2e24-4746-b720-68f58bc9dd08" providerId="ADAL" clId="{7B1E7726-BE4F-4C6F-A122-8A361C33E565}" dt="2023-11-13T19:45:04.673" v="34728" actId="20577"/>
          <ac:spMkLst>
            <pc:docMk/>
            <pc:sldMk cId="1595709699" sldId="474"/>
            <ac:spMk id="3" creationId="{E85C5A35-7BA1-D70D-FBA4-2336553BBCFC}"/>
          </ac:spMkLst>
        </pc:spChg>
      </pc:sldChg>
      <pc:sldChg chg="addSp delSp modSp add del mod addCm delCm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132553323" sldId="475"/>
        </pc:sldMkLst>
        <pc:spChg chg="del">
          <ac:chgData name="Carolyn Dawn Rider" userId="8c9e2da6-2e24-4746-b720-68f58bc9dd08" providerId="ADAL" clId="{7B1E7726-BE4F-4C6F-A122-8A361C33E565}" dt="2023-11-01T21:01:52.969" v="7628" actId="931"/>
          <ac:spMkLst>
            <pc:docMk/>
            <pc:sldMk cId="2132553323" sldId="475"/>
            <ac:spMk id="3" creationId="{E85C5A35-7BA1-D70D-FBA4-2336553BBCFC}"/>
          </ac:spMkLst>
        </pc:spChg>
        <pc:spChg chg="add mod">
          <ac:chgData name="Carolyn Dawn Rider" userId="8c9e2da6-2e24-4746-b720-68f58bc9dd08" providerId="ADAL" clId="{7B1E7726-BE4F-4C6F-A122-8A361C33E565}" dt="2023-11-01T22:44:58.681" v="8600" actId="113"/>
          <ac:spMkLst>
            <pc:docMk/>
            <pc:sldMk cId="2132553323" sldId="475"/>
            <ac:spMk id="14" creationId="{621F0349-CBD5-550E-EBB0-FDEC2410F78E}"/>
          </ac:spMkLst>
        </pc:spChg>
        <pc:picChg chg="add mod">
          <ac:chgData name="Carolyn Dawn Rider" userId="8c9e2da6-2e24-4746-b720-68f58bc9dd08" providerId="ADAL" clId="{7B1E7726-BE4F-4C6F-A122-8A361C33E565}" dt="2023-11-01T22:33:47.403" v="8226" actId="1440"/>
          <ac:picMkLst>
            <pc:docMk/>
            <pc:sldMk cId="2132553323" sldId="475"/>
            <ac:picMk id="5" creationId="{815B99CF-6EBB-25B1-2E6D-57160FE4A075}"/>
          </ac:picMkLst>
        </pc:picChg>
        <pc:picChg chg="add del mod">
          <ac:chgData name="Carolyn Dawn Rider" userId="8c9e2da6-2e24-4746-b720-68f58bc9dd08" providerId="ADAL" clId="{7B1E7726-BE4F-4C6F-A122-8A361C33E565}" dt="2023-11-01T22:33:24.733" v="8218" actId="478"/>
          <ac:picMkLst>
            <pc:docMk/>
            <pc:sldMk cId="2132553323" sldId="475"/>
            <ac:picMk id="7" creationId="{7E19E57C-E32F-DB5F-40AA-99E26C65123C}"/>
          </ac:picMkLst>
        </pc:picChg>
        <pc:picChg chg="add del mod">
          <ac:chgData name="Carolyn Dawn Rider" userId="8c9e2da6-2e24-4746-b720-68f58bc9dd08" providerId="ADAL" clId="{7B1E7726-BE4F-4C6F-A122-8A361C33E565}" dt="2023-11-01T22:33:25.404" v="8219" actId="478"/>
          <ac:picMkLst>
            <pc:docMk/>
            <pc:sldMk cId="2132553323" sldId="475"/>
            <ac:picMk id="9" creationId="{4D92CCA5-5EC9-11E8-8682-4E4F7446F2AF}"/>
          </ac:picMkLst>
        </pc:picChg>
        <pc:picChg chg="add del mod">
          <ac:chgData name="Carolyn Dawn Rider" userId="8c9e2da6-2e24-4746-b720-68f58bc9dd08" providerId="ADAL" clId="{7B1E7726-BE4F-4C6F-A122-8A361C33E565}" dt="2023-11-01T22:33:23.651" v="8217" actId="478"/>
          <ac:picMkLst>
            <pc:docMk/>
            <pc:sldMk cId="2132553323" sldId="475"/>
            <ac:picMk id="11" creationId="{F12D5AE9-A3A6-641C-2724-6CE790428E0B}"/>
          </ac:picMkLst>
        </pc:picChg>
        <pc:picChg chg="add mod">
          <ac:chgData name="Carolyn Dawn Rider" userId="8c9e2da6-2e24-4746-b720-68f58bc9dd08" providerId="ADAL" clId="{7B1E7726-BE4F-4C6F-A122-8A361C33E565}" dt="2023-11-01T22:33:47.403" v="8226" actId="1440"/>
          <ac:picMkLst>
            <pc:docMk/>
            <pc:sldMk cId="2132553323" sldId="475"/>
            <ac:picMk id="13" creationId="{EC12EE7A-0F34-EC4C-0F4B-7B1E9D0B3AE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arolyn Dawn Rider" userId="8c9e2da6-2e24-4746-b720-68f58bc9dd08" providerId="ADAL" clId="{7B1E7726-BE4F-4C6F-A122-8A361C33E565}" dt="2023-11-01T22:44:05.088" v="8581"/>
              <pc2:cmMkLst xmlns:pc2="http://schemas.microsoft.com/office/powerpoint/2019/9/main/command">
                <pc:docMk/>
                <pc:sldMk cId="2132553323" sldId="475"/>
                <pc2:cmMk id="{DA143D78-34F5-471E-8C50-BC0A3179DD19}"/>
              </pc2:cmMkLst>
            </pc226:cmChg>
          </p:ext>
        </pc:extLst>
      </pc:sldChg>
      <pc:sldChg chg="modSp add mod modNotes modNotesTx">
        <pc:chgData name="Carolyn Dawn Rider" userId="8c9e2da6-2e24-4746-b720-68f58bc9dd08" providerId="ADAL" clId="{7B1E7726-BE4F-4C6F-A122-8A361C33E565}" dt="2023-11-15T18:46:11.499" v="37336" actId="20577"/>
        <pc:sldMkLst>
          <pc:docMk/>
          <pc:sldMk cId="3136857475" sldId="475"/>
        </pc:sldMkLst>
        <pc:spChg chg="ord">
          <ac:chgData name="Carolyn Dawn Rider" userId="8c9e2da6-2e24-4746-b720-68f58bc9dd08" providerId="ADAL" clId="{7B1E7726-BE4F-4C6F-A122-8A361C33E565}" dt="2023-11-02T16:12:10.861" v="9178" actId="13244"/>
          <ac:spMkLst>
            <pc:docMk/>
            <pc:sldMk cId="3136857475" sldId="475"/>
            <ac:spMk id="14" creationId="{621F0349-CBD5-550E-EBB0-FDEC2410F78E}"/>
          </ac:spMkLst>
        </pc:spChg>
        <pc:picChg chg="mod">
          <ac:chgData name="Carolyn Dawn Rider" userId="8c9e2da6-2e24-4746-b720-68f58bc9dd08" providerId="ADAL" clId="{7B1E7726-BE4F-4C6F-A122-8A361C33E565}" dt="2023-11-02T16:10:59.717" v="9176" actId="962"/>
          <ac:picMkLst>
            <pc:docMk/>
            <pc:sldMk cId="3136857475" sldId="475"/>
            <ac:picMk id="5" creationId="{815B99CF-6EBB-25B1-2E6D-57160FE4A075}"/>
          </ac:picMkLst>
        </pc:picChg>
        <pc:picChg chg="mod">
          <ac:chgData name="Carolyn Dawn Rider" userId="8c9e2da6-2e24-4746-b720-68f58bc9dd08" providerId="ADAL" clId="{7B1E7726-BE4F-4C6F-A122-8A361C33E565}" dt="2023-11-02T16:12:06.025" v="9177" actId="962"/>
          <ac:picMkLst>
            <pc:docMk/>
            <pc:sldMk cId="3136857475" sldId="475"/>
            <ac:picMk id="13" creationId="{EC12EE7A-0F34-EC4C-0F4B-7B1E9D0B3AEA}"/>
          </ac:picMkLst>
        </pc:picChg>
      </pc:sldChg>
      <pc:sldChg chg="modSp new del mod">
        <pc:chgData name="Carolyn Dawn Rider" userId="8c9e2da6-2e24-4746-b720-68f58bc9dd08" providerId="ADAL" clId="{7B1E7726-BE4F-4C6F-A122-8A361C33E565}" dt="2023-11-01T22:33:08.923" v="8210" actId="47"/>
        <pc:sldMkLst>
          <pc:docMk/>
          <pc:sldMk cId="546476008" sldId="476"/>
        </pc:sldMkLst>
        <pc:spChg chg="mod">
          <ac:chgData name="Carolyn Dawn Rider" userId="8c9e2da6-2e24-4746-b720-68f58bc9dd08" providerId="ADAL" clId="{7B1E7726-BE4F-4C6F-A122-8A361C33E565}" dt="2023-11-01T21:16:41.145" v="7771" actId="20577"/>
          <ac:spMkLst>
            <pc:docMk/>
            <pc:sldMk cId="546476008" sldId="476"/>
            <ac:spMk id="2" creationId="{F46ED17B-7A8E-B4F4-92D0-3E7515B0D31E}"/>
          </ac:spMkLst>
        </pc:spChg>
      </pc:sldChg>
      <pc:sldChg chg="addSp 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1571934456" sldId="477"/>
        </pc:sldMkLst>
        <pc:spChg chg="mod">
          <ac:chgData name="Carolyn Dawn Rider" userId="8c9e2da6-2e24-4746-b720-68f58bc9dd08" providerId="ADAL" clId="{7B1E7726-BE4F-4C6F-A122-8A361C33E565}" dt="2023-11-01T22:46:02.835" v="8616" actId="20577"/>
          <ac:spMkLst>
            <pc:docMk/>
            <pc:sldMk cId="1571934456" sldId="477"/>
            <ac:spMk id="2" creationId="{2FFC2791-55BC-C9B6-C556-C152B6331A23}"/>
          </ac:spMkLst>
        </pc:spChg>
        <pc:spChg chg="mod">
          <ac:chgData name="Carolyn Dawn Rider" userId="8c9e2da6-2e24-4746-b720-68f58bc9dd08" providerId="ADAL" clId="{7B1E7726-BE4F-4C6F-A122-8A361C33E565}" dt="2023-11-01T23:06:41.290" v="8950" actId="20577"/>
          <ac:spMkLst>
            <pc:docMk/>
            <pc:sldMk cId="1571934456" sldId="477"/>
            <ac:spMk id="3" creationId="{C06F906D-20DB-7CA3-5A2D-EC234AF1EC9B}"/>
          </ac:spMkLst>
        </pc:spChg>
        <pc:grpChg chg="add mod">
          <ac:chgData name="Carolyn Dawn Rider" userId="8c9e2da6-2e24-4746-b720-68f58bc9dd08" providerId="ADAL" clId="{7B1E7726-BE4F-4C6F-A122-8A361C33E565}" dt="2023-11-01T23:06:57.612" v="8952" actId="1076"/>
          <ac:grpSpMkLst>
            <pc:docMk/>
            <pc:sldMk cId="1571934456" sldId="477"/>
            <ac:grpSpMk id="9" creationId="{BFA7EC24-9F75-D1AD-C5CE-533013D5D086}"/>
          </ac:grpSpMkLst>
        </pc:grpChg>
        <pc:picChg chg="add mod">
          <ac:chgData name="Carolyn Dawn Rider" userId="8c9e2da6-2e24-4746-b720-68f58bc9dd08" providerId="ADAL" clId="{7B1E7726-BE4F-4C6F-A122-8A361C33E565}" dt="2023-11-01T23:06:49.774" v="8951" actId="164"/>
          <ac:picMkLst>
            <pc:docMk/>
            <pc:sldMk cId="1571934456" sldId="477"/>
            <ac:picMk id="5" creationId="{91A652F4-182B-91C3-8A33-8CCA3E253572}"/>
          </ac:picMkLst>
        </pc:picChg>
        <pc:cxnChg chg="add mod">
          <ac:chgData name="Carolyn Dawn Rider" userId="8c9e2da6-2e24-4746-b720-68f58bc9dd08" providerId="ADAL" clId="{7B1E7726-BE4F-4C6F-A122-8A361C33E565}" dt="2023-11-01T23:06:49.774" v="8951" actId="164"/>
          <ac:cxnSpMkLst>
            <pc:docMk/>
            <pc:sldMk cId="1571934456" sldId="477"/>
            <ac:cxnSpMk id="7" creationId="{45AD995F-93BD-2245-E4D7-7185BE0E814B}"/>
          </ac:cxnSpMkLst>
        </pc:cxnChg>
      </pc:sldChg>
      <pc:sldChg chg="modSp add mod modNotesTx">
        <pc:chgData name="Carolyn Dawn Rider" userId="8c9e2da6-2e24-4746-b720-68f58bc9dd08" providerId="ADAL" clId="{7B1E7726-BE4F-4C6F-A122-8A361C33E565}" dt="2023-11-13T19:49:45.801" v="34785" actId="6549"/>
        <pc:sldMkLst>
          <pc:docMk/>
          <pc:sldMk cId="2623910235" sldId="477"/>
        </pc:sldMkLst>
        <pc:grpChg chg="mod">
          <ac:chgData name="Carolyn Dawn Rider" userId="8c9e2da6-2e24-4746-b720-68f58bc9dd08" providerId="ADAL" clId="{7B1E7726-BE4F-4C6F-A122-8A361C33E565}" dt="2023-11-02T16:17:07.441" v="9184" actId="962"/>
          <ac:grpSpMkLst>
            <pc:docMk/>
            <pc:sldMk cId="2623910235" sldId="477"/>
            <ac:grpSpMk id="9" creationId="{BFA7EC24-9F75-D1AD-C5CE-533013D5D086}"/>
          </ac:grpSpMkLst>
        </pc:grpChg>
      </pc:sldChg>
      <pc:sldChg chg="modSp add mod addCm modNotes modNotesTx">
        <pc:chgData name="Carolyn Dawn Rider" userId="8c9e2da6-2e24-4746-b720-68f58bc9dd08" providerId="ADAL" clId="{7B1E7726-BE4F-4C6F-A122-8A361C33E565}" dt="2023-11-15T22:11:37.359" v="37660" actId="20577"/>
        <pc:sldMkLst>
          <pc:docMk/>
          <pc:sldMk cId="1290333092" sldId="478"/>
        </pc:sldMkLst>
        <pc:spChg chg="mod">
          <ac:chgData name="Carolyn Dawn Rider" userId="8c9e2da6-2e24-4746-b720-68f58bc9dd08" providerId="ADAL" clId="{7B1E7726-BE4F-4C6F-A122-8A361C33E565}" dt="2023-11-06T23:02:08.409" v="26532" actId="27636"/>
          <ac:spMkLst>
            <pc:docMk/>
            <pc:sldMk cId="1290333092" sldId="478"/>
            <ac:spMk id="3" creationId="{831B501E-830B-DF06-E5BA-E33C559C615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15T18:49:07.854" v="37359"/>
              <pc2:cmMkLst xmlns:pc2="http://schemas.microsoft.com/office/powerpoint/2019/9/main/command">
                <pc:docMk/>
                <pc:sldMk cId="1290333092" sldId="478"/>
                <pc2:cmMk id="{24A33C6B-8F27-4039-8657-D595ED04BDAE}"/>
              </pc2:cmMkLst>
            </pc226:cmChg>
          </p:ext>
        </pc:extLst>
      </pc:sldChg>
      <pc:sldChg chg="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514492585" sldId="478"/>
        </pc:sldMkLst>
        <pc:spChg chg="mod">
          <ac:chgData name="Carolyn Dawn Rider" userId="8c9e2da6-2e24-4746-b720-68f58bc9dd08" providerId="ADAL" clId="{7B1E7726-BE4F-4C6F-A122-8A361C33E565}" dt="2023-11-01T21:17:52.949" v="7820" actId="20577"/>
          <ac:spMkLst>
            <pc:docMk/>
            <pc:sldMk cId="2514492585" sldId="478"/>
            <ac:spMk id="2" creationId="{AC0CA4F7-D7FA-2240-645F-922AF0237840}"/>
          </ac:spMkLst>
        </pc:spChg>
        <pc:spChg chg="mod">
          <ac:chgData name="Carolyn Dawn Rider" userId="8c9e2da6-2e24-4746-b720-68f58bc9dd08" providerId="ADAL" clId="{7B1E7726-BE4F-4C6F-A122-8A361C33E565}" dt="2023-11-01T22:29:48.366" v="8207" actId="948"/>
          <ac:spMkLst>
            <pc:docMk/>
            <pc:sldMk cId="2514492585" sldId="478"/>
            <ac:spMk id="3" creationId="{831B501E-830B-DF06-E5BA-E33C559C6154}"/>
          </ac:spMkLst>
        </pc:spChg>
      </pc:sldChg>
      <pc:sldChg chg="addSp modSp add del mod addCm modCm modNotesTx">
        <pc:chgData name="Carolyn Dawn Rider" userId="8c9e2da6-2e24-4746-b720-68f58bc9dd08" providerId="ADAL" clId="{7B1E7726-BE4F-4C6F-A122-8A361C33E565}" dt="2023-11-13T23:27:19.964" v="35468" actId="47"/>
        <pc:sldMkLst>
          <pc:docMk/>
          <pc:sldMk cId="3172690264" sldId="479"/>
        </pc:sldMkLst>
        <pc:spChg chg="add mod">
          <ac:chgData name="Carolyn Dawn Rider" userId="8c9e2da6-2e24-4746-b720-68f58bc9dd08" providerId="ADAL" clId="{7B1E7726-BE4F-4C6F-A122-8A361C33E565}" dt="2023-11-02T16:13:15.369" v="9180" actId="962"/>
          <ac:spMkLst>
            <pc:docMk/>
            <pc:sldMk cId="3172690264" sldId="479"/>
            <ac:spMk id="3" creationId="{2F1628A0-4C2E-620B-6E2A-E9D01677E289}"/>
          </ac:spMkLst>
        </pc:spChg>
        <pc:picChg chg="mod">
          <ac:chgData name="Carolyn Dawn Rider" userId="8c9e2da6-2e24-4746-b720-68f58bc9dd08" providerId="ADAL" clId="{7B1E7726-BE4F-4C6F-A122-8A361C33E565}" dt="2023-11-02T16:13:14.190" v="9179" actId="962"/>
          <ac:picMkLst>
            <pc:docMk/>
            <pc:sldMk cId="3172690264" sldId="479"/>
            <ac:picMk id="8" creationId="{CA15239C-5FC1-9220-49D4-D8D9A83AC16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13T23:27:11.848" v="35467"/>
              <pc2:cmMkLst xmlns:pc2="http://schemas.microsoft.com/office/powerpoint/2019/9/main/command">
                <pc:docMk/>
                <pc:sldMk cId="3172690264" sldId="479"/>
                <pc2:cmMk id="{4B428C6B-7491-497D-A5D6-C823078F6680}"/>
              </pc2:cmMkLst>
              <pc226:cmRplyChg chg="add">
                <pc226:chgData name="Carolyn Dawn Rider" userId="8c9e2da6-2e24-4746-b720-68f58bc9dd08" providerId="ADAL" clId="{7B1E7726-BE4F-4C6F-A122-8A361C33E565}" dt="2023-11-13T23:27:11.848" v="35467"/>
                <pc2:cmRplyMkLst xmlns:pc2="http://schemas.microsoft.com/office/powerpoint/2019/9/main/command">
                  <pc:docMk/>
                  <pc:sldMk cId="3172690264" sldId="479"/>
                  <pc2:cmMk id="{4B428C6B-7491-497D-A5D6-C823078F6680}"/>
                  <pc2:cmRplyMk id="{D7EC87E7-57DC-4436-8BA0-12FEE1804159}"/>
                </pc2:cmRplyMkLst>
              </pc226:cmRplyChg>
            </pc226:cmChg>
          </p:ext>
        </pc:extLst>
      </pc:sldChg>
      <pc:sldChg chg="addSp delSp 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3731542618" sldId="479"/>
        </pc:sldMkLst>
        <pc:spChg chg="mod">
          <ac:chgData name="Carolyn Dawn Rider" userId="8c9e2da6-2e24-4746-b720-68f58bc9dd08" providerId="ADAL" clId="{7B1E7726-BE4F-4C6F-A122-8A361C33E565}" dt="2023-11-01T22:38:56.703" v="8312" actId="20577"/>
          <ac:spMkLst>
            <pc:docMk/>
            <pc:sldMk cId="3731542618" sldId="479"/>
            <ac:spMk id="2" creationId="{F0363D22-235F-7EE6-94F6-DF8A7A4984FE}"/>
          </ac:spMkLst>
        </pc:spChg>
        <pc:spChg chg="add del mod">
          <ac:chgData name="Carolyn Dawn Rider" userId="8c9e2da6-2e24-4746-b720-68f58bc9dd08" providerId="ADAL" clId="{7B1E7726-BE4F-4C6F-A122-8A361C33E565}" dt="2023-11-01T22:35:03.580" v="8238" actId="931"/>
          <ac:spMkLst>
            <pc:docMk/>
            <pc:sldMk cId="3731542618" sldId="479"/>
            <ac:spMk id="4" creationId="{6968EB56-75CB-9FF4-E55E-1F1E127C2B12}"/>
          </ac:spMkLst>
        </pc:spChg>
        <pc:picChg chg="del">
          <ac:chgData name="Carolyn Dawn Rider" userId="8c9e2da6-2e24-4746-b720-68f58bc9dd08" providerId="ADAL" clId="{7B1E7726-BE4F-4C6F-A122-8A361C33E565}" dt="2023-11-01T22:34:04.348" v="8228" actId="478"/>
          <ac:picMkLst>
            <pc:docMk/>
            <pc:sldMk cId="3731542618" sldId="479"/>
            <ac:picMk id="5" creationId="{815B99CF-6EBB-25B1-2E6D-57160FE4A075}"/>
          </ac:picMkLst>
        </pc:picChg>
        <pc:picChg chg="del mod">
          <ac:chgData name="Carolyn Dawn Rider" userId="8c9e2da6-2e24-4746-b720-68f58bc9dd08" providerId="ADAL" clId="{7B1E7726-BE4F-4C6F-A122-8A361C33E565}" dt="2023-11-01T22:34:40.928" v="8236" actId="478"/>
          <ac:picMkLst>
            <pc:docMk/>
            <pc:sldMk cId="3731542618" sldId="479"/>
            <ac:picMk id="7" creationId="{7E19E57C-E32F-DB5F-40AA-99E26C65123C}"/>
          </ac:picMkLst>
        </pc:picChg>
        <pc:picChg chg="add mod">
          <ac:chgData name="Carolyn Dawn Rider" userId="8c9e2da6-2e24-4746-b720-68f58bc9dd08" providerId="ADAL" clId="{7B1E7726-BE4F-4C6F-A122-8A361C33E565}" dt="2023-11-01T22:41:15.826" v="8533" actId="1440"/>
          <ac:picMkLst>
            <pc:docMk/>
            <pc:sldMk cId="3731542618" sldId="479"/>
            <ac:picMk id="8" creationId="{CA15239C-5FC1-9220-49D4-D8D9A83AC161}"/>
          </ac:picMkLst>
        </pc:picChg>
        <pc:picChg chg="add del">
          <ac:chgData name="Carolyn Dawn Rider" userId="8c9e2da6-2e24-4746-b720-68f58bc9dd08" providerId="ADAL" clId="{7B1E7726-BE4F-4C6F-A122-8A361C33E565}" dt="2023-11-01T22:34:41.801" v="8237" actId="478"/>
          <ac:picMkLst>
            <pc:docMk/>
            <pc:sldMk cId="3731542618" sldId="479"/>
            <ac:picMk id="9" creationId="{4D92CCA5-5EC9-11E8-8682-4E4F7446F2AF}"/>
          </ac:picMkLst>
        </pc:picChg>
        <pc:picChg chg="del">
          <ac:chgData name="Carolyn Dawn Rider" userId="8c9e2da6-2e24-4746-b720-68f58bc9dd08" providerId="ADAL" clId="{7B1E7726-BE4F-4C6F-A122-8A361C33E565}" dt="2023-11-01T22:34:06.168" v="8229" actId="478"/>
          <ac:picMkLst>
            <pc:docMk/>
            <pc:sldMk cId="3731542618" sldId="479"/>
            <ac:picMk id="11" creationId="{F12D5AE9-A3A6-641C-2724-6CE790428E0B}"/>
          </ac:picMkLst>
        </pc:picChg>
        <pc:picChg chg="del">
          <ac:chgData name="Carolyn Dawn Rider" userId="8c9e2da6-2e24-4746-b720-68f58bc9dd08" providerId="ADAL" clId="{7B1E7726-BE4F-4C6F-A122-8A361C33E565}" dt="2023-11-01T22:34:02.698" v="8227" actId="478"/>
          <ac:picMkLst>
            <pc:docMk/>
            <pc:sldMk cId="3731542618" sldId="479"/>
            <ac:picMk id="13" creationId="{EC12EE7A-0F34-EC4C-0F4B-7B1E9D0B3AEA}"/>
          </ac:picMkLst>
        </pc:picChg>
      </pc:sldChg>
      <pc:sldChg chg="addSp delSp modSp add del mod delCm modCm modNotesTx">
        <pc:chgData name="Carolyn Dawn Rider" userId="8c9e2da6-2e24-4746-b720-68f58bc9dd08" providerId="ADAL" clId="{7B1E7726-BE4F-4C6F-A122-8A361C33E565}" dt="2023-11-13T23:27:19.964" v="35468" actId="47"/>
        <pc:sldMkLst>
          <pc:docMk/>
          <pc:sldMk cId="179937375" sldId="480"/>
        </pc:sldMkLst>
        <pc:spChg chg="mod">
          <ac:chgData name="Carolyn Dawn Rider" userId="8c9e2da6-2e24-4746-b720-68f58bc9dd08" providerId="ADAL" clId="{7B1E7726-BE4F-4C6F-A122-8A361C33E565}" dt="2023-11-01T23:41:49.998" v="9160" actId="14100"/>
          <ac:spMkLst>
            <pc:docMk/>
            <pc:sldMk cId="179937375" sldId="480"/>
            <ac:spMk id="2" creationId="{F0363D22-235F-7EE6-94F6-DF8A7A4984FE}"/>
          </ac:spMkLst>
        </pc:spChg>
        <pc:spChg chg="add del mod">
          <ac:chgData name="Carolyn Dawn Rider" userId="8c9e2da6-2e24-4746-b720-68f58bc9dd08" providerId="ADAL" clId="{7B1E7726-BE4F-4C6F-A122-8A361C33E565}" dt="2023-11-01T23:40:48.805" v="9149" actId="931"/>
          <ac:spMkLst>
            <pc:docMk/>
            <pc:sldMk cId="179937375" sldId="480"/>
            <ac:spMk id="4" creationId="{8B5C809B-6049-88C4-3C7A-53027394054F}"/>
          </ac:spMkLst>
        </pc:spChg>
        <pc:picChg chg="add mod">
          <ac:chgData name="Carolyn Dawn Rider" userId="8c9e2da6-2e24-4746-b720-68f58bc9dd08" providerId="ADAL" clId="{7B1E7726-BE4F-4C6F-A122-8A361C33E565}" dt="2023-11-02T16:15:21.133" v="9183" actId="962"/>
          <ac:picMkLst>
            <pc:docMk/>
            <pc:sldMk cId="179937375" sldId="480"/>
            <ac:picMk id="6" creationId="{BBBD30C6-29D8-264A-5442-46ABB10A6F84}"/>
          </ac:picMkLst>
        </pc:picChg>
        <pc:picChg chg="del">
          <ac:chgData name="Carolyn Dawn Rider" userId="8c9e2da6-2e24-4746-b720-68f58bc9dd08" providerId="ADAL" clId="{7B1E7726-BE4F-4C6F-A122-8A361C33E565}" dt="2023-11-01T23:40:41.850" v="9147" actId="478"/>
          <ac:picMkLst>
            <pc:docMk/>
            <pc:sldMk cId="179937375" sldId="480"/>
            <ac:picMk id="8" creationId="{FA893ACE-0C17-F1F3-2E1C-6EEA016AC3F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arolyn Dawn Rider" userId="8c9e2da6-2e24-4746-b720-68f58bc9dd08" providerId="ADAL" clId="{7B1E7726-BE4F-4C6F-A122-8A361C33E565}" dt="2023-11-01T23:41:36.099" v="9158"/>
              <pc2:cmMkLst xmlns:pc2="http://schemas.microsoft.com/office/powerpoint/2019/9/main/command">
                <pc:docMk/>
                <pc:sldMk cId="179937375" sldId="480"/>
                <pc2:cmMk id="{75B6934E-FD01-450B-B9F5-03D5E8C709E5}"/>
              </pc2:cmMkLst>
            </pc226:cmChg>
          </p:ext>
        </pc:extLst>
      </pc:sldChg>
      <pc:sldChg chg="addSp delSp modSp add del mod ord addCm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3253576805" sldId="480"/>
        </pc:sldMkLst>
        <pc:spChg chg="mod">
          <ac:chgData name="Carolyn Dawn Rider" userId="8c9e2da6-2e24-4746-b720-68f58bc9dd08" providerId="ADAL" clId="{7B1E7726-BE4F-4C6F-A122-8A361C33E565}" dt="2023-11-01T22:39:06.193" v="8325" actId="20577"/>
          <ac:spMkLst>
            <pc:docMk/>
            <pc:sldMk cId="3253576805" sldId="480"/>
            <ac:spMk id="2" creationId="{F0363D22-235F-7EE6-94F6-DF8A7A4984FE}"/>
          </ac:spMkLst>
        </pc:spChg>
        <pc:spChg chg="add del mod">
          <ac:chgData name="Carolyn Dawn Rider" userId="8c9e2da6-2e24-4746-b720-68f58bc9dd08" providerId="ADAL" clId="{7B1E7726-BE4F-4C6F-A122-8A361C33E565}" dt="2023-11-01T22:35:46.634" v="8246" actId="931"/>
          <ac:spMkLst>
            <pc:docMk/>
            <pc:sldMk cId="3253576805" sldId="480"/>
            <ac:spMk id="4" creationId="{A5C7132A-5A22-1864-C7ED-C53980B5BF20}"/>
          </ac:spMkLst>
        </pc:spChg>
        <pc:picChg chg="del">
          <ac:chgData name="Carolyn Dawn Rider" userId="8c9e2da6-2e24-4746-b720-68f58bc9dd08" providerId="ADAL" clId="{7B1E7726-BE4F-4C6F-A122-8A361C33E565}" dt="2023-11-01T22:35:36.882" v="8243" actId="478"/>
          <ac:picMkLst>
            <pc:docMk/>
            <pc:sldMk cId="3253576805" sldId="480"/>
            <ac:picMk id="5" creationId="{815B99CF-6EBB-25B1-2E6D-57160FE4A075}"/>
          </ac:picMkLst>
        </pc:picChg>
        <pc:picChg chg="del">
          <ac:chgData name="Carolyn Dawn Rider" userId="8c9e2da6-2e24-4746-b720-68f58bc9dd08" providerId="ADAL" clId="{7B1E7726-BE4F-4C6F-A122-8A361C33E565}" dt="2023-11-01T22:35:40.127" v="8245" actId="478"/>
          <ac:picMkLst>
            <pc:docMk/>
            <pc:sldMk cId="3253576805" sldId="480"/>
            <ac:picMk id="7" creationId="{7E19E57C-E32F-DB5F-40AA-99E26C65123C}"/>
          </ac:picMkLst>
        </pc:picChg>
        <pc:picChg chg="add mod">
          <ac:chgData name="Carolyn Dawn Rider" userId="8c9e2da6-2e24-4746-b720-68f58bc9dd08" providerId="ADAL" clId="{7B1E7726-BE4F-4C6F-A122-8A361C33E565}" dt="2023-11-01T22:41:08.455" v="8532" actId="1440"/>
          <ac:picMkLst>
            <pc:docMk/>
            <pc:sldMk cId="3253576805" sldId="480"/>
            <ac:picMk id="8" creationId="{FA893ACE-0C17-F1F3-2E1C-6EEA016AC3F8}"/>
          </ac:picMkLst>
        </pc:picChg>
        <pc:picChg chg="del">
          <ac:chgData name="Carolyn Dawn Rider" userId="8c9e2da6-2e24-4746-b720-68f58bc9dd08" providerId="ADAL" clId="{7B1E7726-BE4F-4C6F-A122-8A361C33E565}" dt="2023-11-01T22:35:39.179" v="8244" actId="478"/>
          <ac:picMkLst>
            <pc:docMk/>
            <pc:sldMk cId="3253576805" sldId="480"/>
            <ac:picMk id="9" creationId="{4D92CCA5-5EC9-11E8-8682-4E4F7446F2AF}"/>
          </ac:picMkLst>
        </pc:picChg>
        <pc:picChg chg="del">
          <ac:chgData name="Carolyn Dawn Rider" userId="8c9e2da6-2e24-4746-b720-68f58bc9dd08" providerId="ADAL" clId="{7B1E7726-BE4F-4C6F-A122-8A361C33E565}" dt="2023-11-01T22:35:36.091" v="8242" actId="478"/>
          <ac:picMkLst>
            <pc:docMk/>
            <pc:sldMk cId="3253576805" sldId="480"/>
            <ac:picMk id="11" creationId="{F12D5AE9-A3A6-641C-2724-6CE790428E0B}"/>
          </ac:picMkLst>
        </pc:picChg>
        <pc:picChg chg="del">
          <ac:chgData name="Carolyn Dawn Rider" userId="8c9e2da6-2e24-4746-b720-68f58bc9dd08" providerId="ADAL" clId="{7B1E7726-BE4F-4C6F-A122-8A361C33E565}" dt="2023-11-01T22:35:35.275" v="8241" actId="478"/>
          <ac:picMkLst>
            <pc:docMk/>
            <pc:sldMk cId="3253576805" sldId="480"/>
            <ac:picMk id="13" creationId="{EC12EE7A-0F34-EC4C-0F4B-7B1E9D0B3AE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01T22:38:33.284" v="8249"/>
              <pc2:cmMkLst xmlns:pc2="http://schemas.microsoft.com/office/powerpoint/2019/9/main/command">
                <pc:docMk/>
                <pc:sldMk cId="3253576805" sldId="480"/>
                <pc2:cmMk id="{5DB18C3B-BFA0-4914-807E-8B5BBB7DA88B}"/>
              </pc2:cmMkLst>
            </pc226:cmChg>
          </p:ext>
        </pc:extLst>
      </pc:sldChg>
      <pc:sldChg chg="addSp delSp 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1798278583" sldId="481"/>
        </pc:sldMkLst>
        <pc:spChg chg="mod">
          <ac:chgData name="Carolyn Dawn Rider" userId="8c9e2da6-2e24-4746-b720-68f58bc9dd08" providerId="ADAL" clId="{7B1E7726-BE4F-4C6F-A122-8A361C33E565}" dt="2023-11-01T22:42:19.665" v="8576" actId="255"/>
          <ac:spMkLst>
            <pc:docMk/>
            <pc:sldMk cId="1798278583" sldId="481"/>
            <ac:spMk id="2" creationId="{F0363D22-235F-7EE6-94F6-DF8A7A4984FE}"/>
          </ac:spMkLst>
        </pc:spChg>
        <pc:spChg chg="add del mod">
          <ac:chgData name="Carolyn Dawn Rider" userId="8c9e2da6-2e24-4746-b720-68f58bc9dd08" providerId="ADAL" clId="{7B1E7726-BE4F-4C6F-A122-8A361C33E565}" dt="2023-11-01T22:39:25.279" v="8331" actId="931"/>
          <ac:spMkLst>
            <pc:docMk/>
            <pc:sldMk cId="1798278583" sldId="481"/>
            <ac:spMk id="4" creationId="{3731DB2E-826F-0A11-2624-88641173E816}"/>
          </ac:spMkLst>
        </pc:spChg>
        <pc:spChg chg="add mod">
          <ac:chgData name="Carolyn Dawn Rider" userId="8c9e2da6-2e24-4746-b720-68f58bc9dd08" providerId="ADAL" clId="{7B1E7726-BE4F-4C6F-A122-8A361C33E565}" dt="2023-11-01T22:40:49.081" v="8531" actId="403"/>
          <ac:spMkLst>
            <pc:docMk/>
            <pc:sldMk cId="1798278583" sldId="481"/>
            <ac:spMk id="10" creationId="{74DBD593-4088-0CF2-C832-A819C835CBF0}"/>
          </ac:spMkLst>
        </pc:spChg>
        <pc:picChg chg="del">
          <ac:chgData name="Carolyn Dawn Rider" userId="8c9e2da6-2e24-4746-b720-68f58bc9dd08" providerId="ADAL" clId="{7B1E7726-BE4F-4C6F-A122-8A361C33E565}" dt="2023-11-01T22:39:15.947" v="8330" actId="478"/>
          <ac:picMkLst>
            <pc:docMk/>
            <pc:sldMk cId="1798278583" sldId="481"/>
            <ac:picMk id="5" creationId="{815B99CF-6EBB-25B1-2E6D-57160FE4A075}"/>
          </ac:picMkLst>
        </pc:picChg>
        <pc:picChg chg="del">
          <ac:chgData name="Carolyn Dawn Rider" userId="8c9e2da6-2e24-4746-b720-68f58bc9dd08" providerId="ADAL" clId="{7B1E7726-BE4F-4C6F-A122-8A361C33E565}" dt="2023-11-01T22:39:13.480" v="8327" actId="478"/>
          <ac:picMkLst>
            <pc:docMk/>
            <pc:sldMk cId="1798278583" sldId="481"/>
            <ac:picMk id="7" creationId="{7E19E57C-E32F-DB5F-40AA-99E26C65123C}"/>
          </ac:picMkLst>
        </pc:picChg>
        <pc:picChg chg="add mod">
          <ac:chgData name="Carolyn Dawn Rider" userId="8c9e2da6-2e24-4746-b720-68f58bc9dd08" providerId="ADAL" clId="{7B1E7726-BE4F-4C6F-A122-8A361C33E565}" dt="2023-11-01T22:39:49.897" v="8338" actId="1440"/>
          <ac:picMkLst>
            <pc:docMk/>
            <pc:sldMk cId="1798278583" sldId="481"/>
            <ac:picMk id="8" creationId="{17F90618-DE2B-C7C1-3410-6DD03D52153F}"/>
          </ac:picMkLst>
        </pc:picChg>
        <pc:picChg chg="del">
          <ac:chgData name="Carolyn Dawn Rider" userId="8c9e2da6-2e24-4746-b720-68f58bc9dd08" providerId="ADAL" clId="{7B1E7726-BE4F-4C6F-A122-8A361C33E565}" dt="2023-11-01T22:39:14.988" v="8329" actId="478"/>
          <ac:picMkLst>
            <pc:docMk/>
            <pc:sldMk cId="1798278583" sldId="481"/>
            <ac:picMk id="9" creationId="{4D92CCA5-5EC9-11E8-8682-4E4F7446F2AF}"/>
          </ac:picMkLst>
        </pc:picChg>
        <pc:picChg chg="del">
          <ac:chgData name="Carolyn Dawn Rider" userId="8c9e2da6-2e24-4746-b720-68f58bc9dd08" providerId="ADAL" clId="{7B1E7726-BE4F-4C6F-A122-8A361C33E565}" dt="2023-11-01T22:39:12.852" v="8326" actId="478"/>
          <ac:picMkLst>
            <pc:docMk/>
            <pc:sldMk cId="1798278583" sldId="481"/>
            <ac:picMk id="11" creationId="{F12D5AE9-A3A6-641C-2724-6CE790428E0B}"/>
          </ac:picMkLst>
        </pc:picChg>
        <pc:picChg chg="del">
          <ac:chgData name="Carolyn Dawn Rider" userId="8c9e2da6-2e24-4746-b720-68f58bc9dd08" providerId="ADAL" clId="{7B1E7726-BE4F-4C6F-A122-8A361C33E565}" dt="2023-11-01T22:39:14.281" v="8328" actId="478"/>
          <ac:picMkLst>
            <pc:docMk/>
            <pc:sldMk cId="1798278583" sldId="481"/>
            <ac:picMk id="13" creationId="{EC12EE7A-0F34-EC4C-0F4B-7B1E9D0B3AEA}"/>
          </ac:picMkLst>
        </pc:picChg>
      </pc:sldChg>
      <pc:sldChg chg="modSp add del mod modNotesTx">
        <pc:chgData name="Carolyn Dawn Rider" userId="8c9e2da6-2e24-4746-b720-68f58bc9dd08" providerId="ADAL" clId="{7B1E7726-BE4F-4C6F-A122-8A361C33E565}" dt="2023-11-13T23:27:19.964" v="35468" actId="47"/>
        <pc:sldMkLst>
          <pc:docMk/>
          <pc:sldMk cId="2453225224" sldId="481"/>
        </pc:sldMkLst>
        <pc:spChg chg="ord">
          <ac:chgData name="Carolyn Dawn Rider" userId="8c9e2da6-2e24-4746-b720-68f58bc9dd08" providerId="ADAL" clId="{7B1E7726-BE4F-4C6F-A122-8A361C33E565}" dt="2023-11-02T16:13:28.889" v="9181" actId="13244"/>
          <ac:spMkLst>
            <pc:docMk/>
            <pc:sldMk cId="2453225224" sldId="481"/>
            <ac:spMk id="10" creationId="{74DBD593-4088-0CF2-C832-A819C835CBF0}"/>
          </ac:spMkLst>
        </pc:spChg>
        <pc:picChg chg="mod">
          <ac:chgData name="Carolyn Dawn Rider" userId="8c9e2da6-2e24-4746-b720-68f58bc9dd08" providerId="ADAL" clId="{7B1E7726-BE4F-4C6F-A122-8A361C33E565}" dt="2023-11-02T16:14:31.542" v="9182" actId="962"/>
          <ac:picMkLst>
            <pc:docMk/>
            <pc:sldMk cId="2453225224" sldId="481"/>
            <ac:picMk id="8" creationId="{17F90618-DE2B-C7C1-3410-6DD03D52153F}"/>
          </ac:picMkLst>
        </pc:picChg>
      </pc:sldChg>
      <pc:sldChg chg="modSp add mod modNotesTx">
        <pc:chgData name="Carolyn Dawn Rider" userId="8c9e2da6-2e24-4746-b720-68f58bc9dd08" providerId="ADAL" clId="{7B1E7726-BE4F-4C6F-A122-8A361C33E565}" dt="2023-11-06T23:06:29.125" v="27816" actId="20577"/>
        <pc:sldMkLst>
          <pc:docMk/>
          <pc:sldMk cId="43136098" sldId="482"/>
        </pc:sldMkLst>
        <pc:spChg chg="ord">
          <ac:chgData name="Carolyn Dawn Rider" userId="8c9e2da6-2e24-4746-b720-68f58bc9dd08" providerId="ADAL" clId="{7B1E7726-BE4F-4C6F-A122-8A361C33E565}" dt="2023-11-02T16:17:17.691" v="9186" actId="13244"/>
          <ac:spMkLst>
            <pc:docMk/>
            <pc:sldMk cId="43136098" sldId="482"/>
            <ac:spMk id="8" creationId="{6C4E3AA1-508E-6CD3-B3AC-C3566155ADB7}"/>
          </ac:spMkLst>
        </pc:spChg>
        <pc:spChg chg="mod">
          <ac:chgData name="Carolyn Dawn Rider" userId="8c9e2da6-2e24-4746-b720-68f58bc9dd08" providerId="ADAL" clId="{7B1E7726-BE4F-4C6F-A122-8A361C33E565}" dt="2023-11-02T16:17:19.703" v="9187" actId="962"/>
          <ac:spMkLst>
            <pc:docMk/>
            <pc:sldMk cId="43136098" sldId="482"/>
            <ac:spMk id="9" creationId="{9FB7EA1E-7FB2-324D-2077-5E18A37C8F50}"/>
          </ac:spMkLst>
        </pc:spChg>
        <pc:spChg chg="mod">
          <ac:chgData name="Carolyn Dawn Rider" userId="8c9e2da6-2e24-4746-b720-68f58bc9dd08" providerId="ADAL" clId="{7B1E7726-BE4F-4C6F-A122-8A361C33E565}" dt="2023-11-02T16:17:20.176" v="9188" actId="962"/>
          <ac:spMkLst>
            <pc:docMk/>
            <pc:sldMk cId="43136098" sldId="482"/>
            <ac:spMk id="10" creationId="{57127E29-DCD9-F50A-7AEB-1CAE354E90E4}"/>
          </ac:spMkLst>
        </pc:spChg>
        <pc:picChg chg="mod">
          <ac:chgData name="Carolyn Dawn Rider" userId="8c9e2da6-2e24-4746-b720-68f58bc9dd08" providerId="ADAL" clId="{7B1E7726-BE4F-4C6F-A122-8A361C33E565}" dt="2023-11-02T16:18:54.056" v="9189" actId="962"/>
          <ac:picMkLst>
            <pc:docMk/>
            <pc:sldMk cId="43136098" sldId="482"/>
            <ac:picMk id="5" creationId="{2C29E3EB-4EA4-0502-6794-6B7DCE4BE9BA}"/>
          </ac:picMkLst>
        </pc:picChg>
      </pc:sldChg>
      <pc:sldChg chg="addSp delSp modSp new del mod modClrScheme chgLayout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665387988" sldId="482"/>
        </pc:sldMkLst>
        <pc:spChg chg="del">
          <ac:chgData name="Carolyn Dawn Rider" userId="8c9e2da6-2e24-4746-b720-68f58bc9dd08" providerId="ADAL" clId="{7B1E7726-BE4F-4C6F-A122-8A361C33E565}" dt="2023-11-01T22:49:16.860" v="8759" actId="478"/>
          <ac:spMkLst>
            <pc:docMk/>
            <pc:sldMk cId="665387988" sldId="482"/>
            <ac:spMk id="2" creationId="{D6A8749D-E9CA-4F62-2DA2-237B4B8172B3}"/>
          </ac:spMkLst>
        </pc:spChg>
        <pc:spChg chg="del">
          <ac:chgData name="Carolyn Dawn Rider" userId="8c9e2da6-2e24-4746-b720-68f58bc9dd08" providerId="ADAL" clId="{7B1E7726-BE4F-4C6F-A122-8A361C33E565}" dt="2023-11-01T22:48:57.329" v="8755" actId="22"/>
          <ac:spMkLst>
            <pc:docMk/>
            <pc:sldMk cId="665387988" sldId="482"/>
            <ac:spMk id="3" creationId="{02AC7CB9-D236-B95B-6EB8-195707DFB79C}"/>
          </ac:spMkLst>
        </pc:spChg>
        <pc:spChg chg="add del mod ord">
          <ac:chgData name="Carolyn Dawn Rider" userId="8c9e2da6-2e24-4746-b720-68f58bc9dd08" providerId="ADAL" clId="{7B1E7726-BE4F-4C6F-A122-8A361C33E565}" dt="2023-11-01T22:49:44.250" v="8763" actId="700"/>
          <ac:spMkLst>
            <pc:docMk/>
            <pc:sldMk cId="665387988" sldId="482"/>
            <ac:spMk id="6" creationId="{92633167-D999-5407-CC4E-579675FB2F29}"/>
          </ac:spMkLst>
        </pc:spChg>
        <pc:spChg chg="add del mod ord">
          <ac:chgData name="Carolyn Dawn Rider" userId="8c9e2da6-2e24-4746-b720-68f58bc9dd08" providerId="ADAL" clId="{7B1E7726-BE4F-4C6F-A122-8A361C33E565}" dt="2023-11-01T22:49:44.250" v="8763" actId="700"/>
          <ac:spMkLst>
            <pc:docMk/>
            <pc:sldMk cId="665387988" sldId="482"/>
            <ac:spMk id="7" creationId="{ECCA1270-6BCA-0F88-FA88-A5B3681D58E4}"/>
          </ac:spMkLst>
        </pc:spChg>
        <pc:spChg chg="add mod">
          <ac:chgData name="Carolyn Dawn Rider" userId="8c9e2da6-2e24-4746-b720-68f58bc9dd08" providerId="ADAL" clId="{7B1E7726-BE4F-4C6F-A122-8A361C33E565}" dt="2023-11-01T22:51:58.875" v="8840" actId="20577"/>
          <ac:spMkLst>
            <pc:docMk/>
            <pc:sldMk cId="665387988" sldId="482"/>
            <ac:spMk id="8" creationId="{6C4E3AA1-508E-6CD3-B3AC-C3566155ADB7}"/>
          </ac:spMkLst>
        </pc:spChg>
        <pc:spChg chg="add mod">
          <ac:chgData name="Carolyn Dawn Rider" userId="8c9e2da6-2e24-4746-b720-68f58bc9dd08" providerId="ADAL" clId="{7B1E7726-BE4F-4C6F-A122-8A361C33E565}" dt="2023-11-01T23:02:57.764" v="8893" actId="1076"/>
          <ac:spMkLst>
            <pc:docMk/>
            <pc:sldMk cId="665387988" sldId="482"/>
            <ac:spMk id="9" creationId="{9FB7EA1E-7FB2-324D-2077-5E18A37C8F50}"/>
          </ac:spMkLst>
        </pc:spChg>
        <pc:spChg chg="add mod">
          <ac:chgData name="Carolyn Dawn Rider" userId="8c9e2da6-2e24-4746-b720-68f58bc9dd08" providerId="ADAL" clId="{7B1E7726-BE4F-4C6F-A122-8A361C33E565}" dt="2023-11-01T23:03:33.310" v="8901" actId="14100"/>
          <ac:spMkLst>
            <pc:docMk/>
            <pc:sldMk cId="665387988" sldId="482"/>
            <ac:spMk id="10" creationId="{57127E29-DCD9-F50A-7AEB-1CAE354E90E4}"/>
          </ac:spMkLst>
        </pc:spChg>
        <pc:picChg chg="add mod ord">
          <ac:chgData name="Carolyn Dawn Rider" userId="8c9e2da6-2e24-4746-b720-68f58bc9dd08" providerId="ADAL" clId="{7B1E7726-BE4F-4C6F-A122-8A361C33E565}" dt="2023-11-01T23:02:48.197" v="8892" actId="1076"/>
          <ac:picMkLst>
            <pc:docMk/>
            <pc:sldMk cId="665387988" sldId="482"/>
            <ac:picMk id="5" creationId="{2C29E3EB-4EA4-0502-6794-6B7DCE4BE9BA}"/>
          </ac:picMkLst>
        </pc:picChg>
      </pc:sldChg>
      <pc:sldChg chg="add del">
        <pc:chgData name="Carolyn Dawn Rider" userId="8c9e2da6-2e24-4746-b720-68f58bc9dd08" providerId="ADAL" clId="{7B1E7726-BE4F-4C6F-A122-8A361C33E565}" dt="2023-11-01T22:42:00.732" v="8534" actId="47"/>
        <pc:sldMkLst>
          <pc:docMk/>
          <pc:sldMk cId="4002995114" sldId="482"/>
        </pc:sldMkLst>
      </pc:sldChg>
      <pc:sldChg chg="add del">
        <pc:chgData name="Carolyn Dawn Rider" userId="8c9e2da6-2e24-4746-b720-68f58bc9dd08" providerId="ADAL" clId="{7B1E7726-BE4F-4C6F-A122-8A361C33E565}" dt="2023-11-01T22:42:23.892" v="8577" actId="47"/>
        <pc:sldMkLst>
          <pc:docMk/>
          <pc:sldMk cId="920854502" sldId="483"/>
        </pc:sldMkLst>
      </pc:sldChg>
      <pc:sldChg chg="modSp add mod modNotes modNotesTx">
        <pc:chgData name="Carolyn Dawn Rider" userId="8c9e2da6-2e24-4746-b720-68f58bc9dd08" providerId="ADAL" clId="{7B1E7726-BE4F-4C6F-A122-8A361C33E565}" dt="2023-11-14T00:04:29.682" v="36484" actId="20577"/>
        <pc:sldMkLst>
          <pc:docMk/>
          <pc:sldMk cId="1399742218" sldId="483"/>
        </pc:sldMkLst>
        <pc:spChg chg="mod">
          <ac:chgData name="Carolyn Dawn Rider" userId="8c9e2da6-2e24-4746-b720-68f58bc9dd08" providerId="ADAL" clId="{7B1E7726-BE4F-4C6F-A122-8A361C33E565}" dt="2023-11-06T23:07:31.432" v="27988" actId="20577"/>
          <ac:spMkLst>
            <pc:docMk/>
            <pc:sldMk cId="1399742218" sldId="483"/>
            <ac:spMk id="2" creationId="{AD7A2FF0-F723-BAF4-97FA-0034DA9A730C}"/>
          </ac:spMkLst>
        </pc:spChg>
        <pc:picChg chg="mod">
          <ac:chgData name="Carolyn Dawn Rider" userId="8c9e2da6-2e24-4746-b720-68f58bc9dd08" providerId="ADAL" clId="{7B1E7726-BE4F-4C6F-A122-8A361C33E565}" dt="2023-11-02T16:19:59.074" v="9190" actId="962"/>
          <ac:picMkLst>
            <pc:docMk/>
            <pc:sldMk cId="1399742218" sldId="483"/>
            <ac:picMk id="7" creationId="{55DD306C-DE05-26AF-3ED3-45DC577FA79C}"/>
          </ac:picMkLst>
        </pc:picChg>
        <pc:picChg chg="mod">
          <ac:chgData name="Carolyn Dawn Rider" userId="8c9e2da6-2e24-4746-b720-68f58bc9dd08" providerId="ADAL" clId="{7B1E7726-BE4F-4C6F-A122-8A361C33E565}" dt="2023-11-06T23:35:34.110" v="32640" actId="962"/>
          <ac:picMkLst>
            <pc:docMk/>
            <pc:sldMk cId="1399742218" sldId="483"/>
            <ac:picMk id="10" creationId="{1C85430C-700E-026E-991F-2CBE3E6DDA96}"/>
          </ac:picMkLst>
        </pc:picChg>
      </pc:sldChg>
      <pc:sldChg chg="addSp delSp modSp new del mod or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539409287" sldId="483"/>
        </pc:sldMkLst>
        <pc:spChg chg="mod">
          <ac:chgData name="Carolyn Dawn Rider" userId="8c9e2da6-2e24-4746-b720-68f58bc9dd08" providerId="ADAL" clId="{7B1E7726-BE4F-4C6F-A122-8A361C33E565}" dt="2023-11-01T22:54:26.363" v="8859" actId="20577"/>
          <ac:spMkLst>
            <pc:docMk/>
            <pc:sldMk cId="2539409287" sldId="483"/>
            <ac:spMk id="2" creationId="{AD7A2FF0-F723-BAF4-97FA-0034DA9A730C}"/>
          </ac:spMkLst>
        </pc:spChg>
        <pc:spChg chg="del">
          <ac:chgData name="Carolyn Dawn Rider" userId="8c9e2da6-2e24-4746-b720-68f58bc9dd08" providerId="ADAL" clId="{7B1E7726-BE4F-4C6F-A122-8A361C33E565}" dt="2023-11-01T22:55:20.949" v="8860" actId="22"/>
          <ac:spMkLst>
            <pc:docMk/>
            <pc:sldMk cId="2539409287" sldId="483"/>
            <ac:spMk id="3" creationId="{018ABCA1-B703-2C12-73D9-788F4D3F22D5}"/>
          </ac:spMkLst>
        </pc:spChg>
        <pc:picChg chg="add del mod">
          <ac:chgData name="Carolyn Dawn Rider" userId="8c9e2da6-2e24-4746-b720-68f58bc9dd08" providerId="ADAL" clId="{7B1E7726-BE4F-4C6F-A122-8A361C33E565}" dt="2023-11-01T22:59:41.233" v="8874" actId="478"/>
          <ac:picMkLst>
            <pc:docMk/>
            <pc:sldMk cId="2539409287" sldId="483"/>
            <ac:picMk id="5" creationId="{ECC78798-9CC8-122C-F2E1-12C19976F3A4}"/>
          </ac:picMkLst>
        </pc:picChg>
        <pc:picChg chg="add mod ord">
          <ac:chgData name="Carolyn Dawn Rider" userId="8c9e2da6-2e24-4746-b720-68f58bc9dd08" providerId="ADAL" clId="{7B1E7726-BE4F-4C6F-A122-8A361C33E565}" dt="2023-11-01T23:00:01.682" v="8878" actId="1440"/>
          <ac:picMkLst>
            <pc:docMk/>
            <pc:sldMk cId="2539409287" sldId="483"/>
            <ac:picMk id="7" creationId="{55DD306C-DE05-26AF-3ED3-45DC577FA79C}"/>
          </ac:picMkLst>
        </pc:picChg>
        <pc:picChg chg="add del mod">
          <ac:chgData name="Carolyn Dawn Rider" userId="8c9e2da6-2e24-4746-b720-68f58bc9dd08" providerId="ADAL" clId="{7B1E7726-BE4F-4C6F-A122-8A361C33E565}" dt="2023-11-01T22:59:46.163" v="8876" actId="478"/>
          <ac:picMkLst>
            <pc:docMk/>
            <pc:sldMk cId="2539409287" sldId="483"/>
            <ac:picMk id="9" creationId="{FAA7790A-177E-BA9A-7968-4B6C525FA463}"/>
          </ac:picMkLst>
        </pc:picChg>
        <pc:picChg chg="add mod">
          <ac:chgData name="Carolyn Dawn Rider" userId="8c9e2da6-2e24-4746-b720-68f58bc9dd08" providerId="ADAL" clId="{7B1E7726-BE4F-4C6F-A122-8A361C33E565}" dt="2023-11-01T23:00:03.582" v="8879" actId="1440"/>
          <ac:picMkLst>
            <pc:docMk/>
            <pc:sldMk cId="2539409287" sldId="483"/>
            <ac:picMk id="10" creationId="{1C85430C-700E-026E-991F-2CBE3E6DDA96}"/>
          </ac:picMkLst>
        </pc:picChg>
      </pc:sldChg>
      <pc:sldChg chg="addSp delSp 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860017661" sldId="484"/>
        </pc:sldMkLst>
        <pc:spChg chg="add del mod">
          <ac:chgData name="Carolyn Dawn Rider" userId="8c9e2da6-2e24-4746-b720-68f58bc9dd08" providerId="ADAL" clId="{7B1E7726-BE4F-4C6F-A122-8A361C33E565}" dt="2023-11-01T22:59:34.546" v="8872"/>
          <ac:spMkLst>
            <pc:docMk/>
            <pc:sldMk cId="860017661" sldId="484"/>
            <ac:spMk id="4" creationId="{4C934C4B-8012-4D6D-D120-AFECBDF8836D}"/>
          </ac:spMkLst>
        </pc:spChg>
        <pc:picChg chg="del">
          <ac:chgData name="Carolyn Dawn Rider" userId="8c9e2da6-2e24-4746-b720-68f58bc9dd08" providerId="ADAL" clId="{7B1E7726-BE4F-4C6F-A122-8A361C33E565}" dt="2023-11-01T22:59:12.131" v="8870" actId="478"/>
          <ac:picMkLst>
            <pc:docMk/>
            <pc:sldMk cId="860017661" sldId="484"/>
            <ac:picMk id="5" creationId="{ECC78798-9CC8-122C-F2E1-12C19976F3A4}"/>
          </ac:picMkLst>
        </pc:picChg>
        <pc:picChg chg="add mod">
          <ac:chgData name="Carolyn Dawn Rider" userId="8c9e2da6-2e24-4746-b720-68f58bc9dd08" providerId="ADAL" clId="{7B1E7726-BE4F-4C6F-A122-8A361C33E565}" dt="2023-11-01T23:00:07.022" v="8880" actId="1440"/>
          <ac:picMkLst>
            <pc:docMk/>
            <pc:sldMk cId="860017661" sldId="484"/>
            <ac:picMk id="6" creationId="{4BFB8913-A5B7-7EC1-2048-5E3FBC51DDE7}"/>
          </ac:picMkLst>
        </pc:picChg>
        <pc:picChg chg="del">
          <ac:chgData name="Carolyn Dawn Rider" userId="8c9e2da6-2e24-4746-b720-68f58bc9dd08" providerId="ADAL" clId="{7B1E7726-BE4F-4C6F-A122-8A361C33E565}" dt="2023-11-01T22:59:05.886" v="8869" actId="478"/>
          <ac:picMkLst>
            <pc:docMk/>
            <pc:sldMk cId="860017661" sldId="484"/>
            <ac:picMk id="7" creationId="{55DD306C-DE05-26AF-3ED3-45DC577FA79C}"/>
          </ac:picMkLst>
        </pc:picChg>
        <pc:picChg chg="del">
          <ac:chgData name="Carolyn Dawn Rider" userId="8c9e2da6-2e24-4746-b720-68f58bc9dd08" providerId="ADAL" clId="{7B1E7726-BE4F-4C6F-A122-8A361C33E565}" dt="2023-11-01T22:59:04.535" v="8868" actId="478"/>
          <ac:picMkLst>
            <pc:docMk/>
            <pc:sldMk cId="860017661" sldId="484"/>
            <ac:picMk id="9" creationId="{FAA7790A-177E-BA9A-7968-4B6C525FA463}"/>
          </ac:picMkLst>
        </pc:picChg>
        <pc:picChg chg="del">
          <ac:chgData name="Carolyn Dawn Rider" userId="8c9e2da6-2e24-4746-b720-68f58bc9dd08" providerId="ADAL" clId="{7B1E7726-BE4F-4C6F-A122-8A361C33E565}" dt="2023-11-01T22:59:02.211" v="8867" actId="478"/>
          <ac:picMkLst>
            <pc:docMk/>
            <pc:sldMk cId="860017661" sldId="484"/>
            <ac:picMk id="10" creationId="{1C85430C-700E-026E-991F-2CBE3E6DDA96}"/>
          </ac:picMkLst>
        </pc:picChg>
      </pc:sldChg>
      <pc:sldChg chg="addSp delSp modSp add mod modCm modNotesTx">
        <pc:chgData name="Carolyn Dawn Rider" userId="8c9e2da6-2e24-4746-b720-68f58bc9dd08" providerId="ADAL" clId="{7B1E7726-BE4F-4C6F-A122-8A361C33E565}" dt="2023-11-13T19:52:26.544" v="34862" actId="20577"/>
        <pc:sldMkLst>
          <pc:docMk/>
          <pc:sldMk cId="2159966725" sldId="484"/>
        </pc:sldMkLst>
        <pc:spChg chg="mod">
          <ac:chgData name="Carolyn Dawn Rider" userId="8c9e2da6-2e24-4746-b720-68f58bc9dd08" providerId="ADAL" clId="{7B1E7726-BE4F-4C6F-A122-8A361C33E565}" dt="2023-11-06T23:07:17.708" v="27966" actId="20577"/>
          <ac:spMkLst>
            <pc:docMk/>
            <pc:sldMk cId="2159966725" sldId="484"/>
            <ac:spMk id="2" creationId="{AD7A2FF0-F723-BAF4-97FA-0034DA9A730C}"/>
          </ac:spMkLst>
        </pc:spChg>
        <pc:spChg chg="add del mod">
          <ac:chgData name="Carolyn Dawn Rider" userId="8c9e2da6-2e24-4746-b720-68f58bc9dd08" providerId="ADAL" clId="{7B1E7726-BE4F-4C6F-A122-8A361C33E565}" dt="2023-11-06T23:14:27.641" v="28007" actId="22"/>
          <ac:spMkLst>
            <pc:docMk/>
            <pc:sldMk cId="2159966725" sldId="484"/>
            <ac:spMk id="4" creationId="{B2C0348D-00D4-FC76-7DFC-7A6995CD0B01}"/>
          </ac:spMkLst>
        </pc:spChg>
        <pc:picChg chg="add del mod">
          <ac:chgData name="Carolyn Dawn Rider" userId="8c9e2da6-2e24-4746-b720-68f58bc9dd08" providerId="ADAL" clId="{7B1E7726-BE4F-4C6F-A122-8A361C33E565}" dt="2023-11-06T23:14:27.163" v="28006" actId="478"/>
          <ac:picMkLst>
            <pc:docMk/>
            <pc:sldMk cId="2159966725" sldId="484"/>
            <ac:picMk id="6" creationId="{4BFB8913-A5B7-7EC1-2048-5E3FBC51DDE7}"/>
          </ac:picMkLst>
        </pc:picChg>
        <pc:picChg chg="add del mod ord">
          <ac:chgData name="Carolyn Dawn Rider" userId="8c9e2da6-2e24-4746-b720-68f58bc9dd08" providerId="ADAL" clId="{7B1E7726-BE4F-4C6F-A122-8A361C33E565}" dt="2023-11-06T23:16:05.231" v="28620" actId="962"/>
          <ac:picMkLst>
            <pc:docMk/>
            <pc:sldMk cId="2159966725" sldId="484"/>
            <ac:picMk id="7" creationId="{2DCC4DDE-C890-5755-0B4F-8DA297858DC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13T19:51:38.790" v="34796"/>
              <pc2:cmMkLst xmlns:pc2="http://schemas.microsoft.com/office/powerpoint/2019/9/main/command">
                <pc:docMk/>
                <pc:sldMk cId="2159966725" sldId="484"/>
                <pc2:cmMk id="{68C6784D-81D7-4041-9763-2CAED93E0D7D}"/>
              </pc2:cmMkLst>
            </pc226:cmChg>
          </p:ext>
        </pc:extLst>
      </pc:sldChg>
      <pc:sldChg chg="addSp delSp 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9152566" sldId="485"/>
        </pc:sldMkLst>
        <pc:spChg chg="mod">
          <ac:chgData name="Carolyn Dawn Rider" userId="8c9e2da6-2e24-4746-b720-68f58bc9dd08" providerId="ADAL" clId="{7B1E7726-BE4F-4C6F-A122-8A361C33E565}" dt="2023-11-01T23:18:46.082" v="9084" actId="14100"/>
          <ac:spMkLst>
            <pc:docMk/>
            <pc:sldMk cId="29152566" sldId="485"/>
            <ac:spMk id="2" creationId="{67C96CF0-5DC0-44B0-9167-20D56D1FDB0D}"/>
          </ac:spMkLst>
        </pc:spChg>
        <pc:spChg chg="del">
          <ac:chgData name="Carolyn Dawn Rider" userId="8c9e2da6-2e24-4746-b720-68f58bc9dd08" providerId="ADAL" clId="{7B1E7726-BE4F-4C6F-A122-8A361C33E565}" dt="2023-11-01T23:08:21.419" v="8968" actId="22"/>
          <ac:spMkLst>
            <pc:docMk/>
            <pc:sldMk cId="29152566" sldId="485"/>
            <ac:spMk id="3" creationId="{AED7AA5B-65D3-F16F-22EC-D56CEC8B864A}"/>
          </ac:spMkLst>
        </pc:spChg>
        <pc:spChg chg="add del mod">
          <ac:chgData name="Carolyn Dawn Rider" userId="8c9e2da6-2e24-4746-b720-68f58bc9dd08" providerId="ADAL" clId="{7B1E7726-BE4F-4C6F-A122-8A361C33E565}" dt="2023-11-01T23:13:20.789" v="9067" actId="478"/>
          <ac:spMkLst>
            <pc:docMk/>
            <pc:sldMk cId="29152566" sldId="485"/>
            <ac:spMk id="8" creationId="{D20FFE9B-E66E-6336-A953-2ABEAF44C827}"/>
          </ac:spMkLst>
        </pc:spChg>
        <pc:spChg chg="add del mod">
          <ac:chgData name="Carolyn Dawn Rider" userId="8c9e2da6-2e24-4746-b720-68f58bc9dd08" providerId="ADAL" clId="{7B1E7726-BE4F-4C6F-A122-8A361C33E565}" dt="2023-11-01T23:22:30.643" v="9108" actId="478"/>
          <ac:spMkLst>
            <pc:docMk/>
            <pc:sldMk cId="29152566" sldId="485"/>
            <ac:spMk id="13" creationId="{D88EAF59-9811-C341-B885-6774651FF194}"/>
          </ac:spMkLst>
        </pc:spChg>
        <pc:spChg chg="add mod">
          <ac:chgData name="Carolyn Dawn Rider" userId="8c9e2da6-2e24-4746-b720-68f58bc9dd08" providerId="ADAL" clId="{7B1E7726-BE4F-4C6F-A122-8A361C33E565}" dt="2023-11-01T23:22:57.966" v="9111" actId="207"/>
          <ac:spMkLst>
            <pc:docMk/>
            <pc:sldMk cId="29152566" sldId="485"/>
            <ac:spMk id="14" creationId="{599C15B2-2930-8053-3FAC-8C059A7439AD}"/>
          </ac:spMkLst>
        </pc:spChg>
        <pc:picChg chg="add mod ord">
          <ac:chgData name="Carolyn Dawn Rider" userId="8c9e2da6-2e24-4746-b720-68f58bc9dd08" providerId="ADAL" clId="{7B1E7726-BE4F-4C6F-A122-8A361C33E565}" dt="2023-11-01T23:08:42.331" v="8973" actId="1076"/>
          <ac:picMkLst>
            <pc:docMk/>
            <pc:sldMk cId="29152566" sldId="485"/>
            <ac:picMk id="5" creationId="{E802F4EA-6EDA-BFA4-3355-6D0B52D889CF}"/>
          </ac:picMkLst>
        </pc:picChg>
        <pc:picChg chg="add mod modCrop">
          <ac:chgData name="Carolyn Dawn Rider" userId="8c9e2da6-2e24-4746-b720-68f58bc9dd08" providerId="ADAL" clId="{7B1E7726-BE4F-4C6F-A122-8A361C33E565}" dt="2023-11-01T23:18:25.484" v="9082" actId="14100"/>
          <ac:picMkLst>
            <pc:docMk/>
            <pc:sldMk cId="29152566" sldId="485"/>
            <ac:picMk id="7" creationId="{B9106AB8-9F3D-4365-62CD-0704C8537D80}"/>
          </ac:picMkLst>
        </pc:picChg>
        <pc:picChg chg="add del mod">
          <ac:chgData name="Carolyn Dawn Rider" userId="8c9e2da6-2e24-4746-b720-68f58bc9dd08" providerId="ADAL" clId="{7B1E7726-BE4F-4C6F-A122-8A361C33E565}" dt="2023-11-01T23:15:02.423" v="9073" actId="478"/>
          <ac:picMkLst>
            <pc:docMk/>
            <pc:sldMk cId="29152566" sldId="485"/>
            <ac:picMk id="10" creationId="{CF58ADE0-58C5-67D8-EA27-35C016ABCA74}"/>
          </ac:picMkLst>
        </pc:picChg>
        <pc:picChg chg="add del mod">
          <ac:chgData name="Carolyn Dawn Rider" userId="8c9e2da6-2e24-4746-b720-68f58bc9dd08" providerId="ADAL" clId="{7B1E7726-BE4F-4C6F-A122-8A361C33E565}" dt="2023-11-01T23:22:03.249" v="9105" actId="478"/>
          <ac:picMkLst>
            <pc:docMk/>
            <pc:sldMk cId="29152566" sldId="485"/>
            <ac:picMk id="12" creationId="{74A4695F-A42D-65CC-FD5F-26FC73FD0022}"/>
          </ac:picMkLst>
        </pc:picChg>
      </pc:sldChg>
      <pc:sldChg chg="modSp add mod modAnim modCm modNotesTx">
        <pc:chgData name="Carolyn Dawn Rider" userId="8c9e2da6-2e24-4746-b720-68f58bc9dd08" providerId="ADAL" clId="{7B1E7726-BE4F-4C6F-A122-8A361C33E565}" dt="2023-11-13T19:56:49.389" v="35069" actId="20577"/>
        <pc:sldMkLst>
          <pc:docMk/>
          <pc:sldMk cId="1167729179" sldId="485"/>
        </pc:sldMkLst>
        <pc:spChg chg="mod ord">
          <ac:chgData name="Carolyn Dawn Rider" userId="8c9e2da6-2e24-4746-b720-68f58bc9dd08" providerId="ADAL" clId="{7B1E7726-BE4F-4C6F-A122-8A361C33E565}" dt="2023-11-06T23:20:16.077" v="29871" actId="166"/>
          <ac:spMkLst>
            <pc:docMk/>
            <pc:sldMk cId="1167729179" sldId="485"/>
            <ac:spMk id="14" creationId="{599C15B2-2930-8053-3FAC-8C059A7439AD}"/>
          </ac:spMkLst>
        </pc:spChg>
        <pc:picChg chg="mod">
          <ac:chgData name="Carolyn Dawn Rider" userId="8c9e2da6-2e24-4746-b720-68f58bc9dd08" providerId="ADAL" clId="{7B1E7726-BE4F-4C6F-A122-8A361C33E565}" dt="2023-11-02T16:25:31.696" v="9200" actId="962"/>
          <ac:picMkLst>
            <pc:docMk/>
            <pc:sldMk cId="1167729179" sldId="485"/>
            <ac:picMk id="5" creationId="{E802F4EA-6EDA-BFA4-3355-6D0B52D889CF}"/>
          </ac:picMkLst>
        </pc:picChg>
        <pc:picChg chg="mod ord">
          <ac:chgData name="Carolyn Dawn Rider" userId="8c9e2da6-2e24-4746-b720-68f58bc9dd08" providerId="ADAL" clId="{7B1E7726-BE4F-4C6F-A122-8A361C33E565}" dt="2023-11-02T16:23:50.421" v="9198" actId="13244"/>
          <ac:picMkLst>
            <pc:docMk/>
            <pc:sldMk cId="1167729179" sldId="485"/>
            <ac:picMk id="7" creationId="{B9106AB8-9F3D-4365-62CD-0704C8537D8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olyn Dawn Rider" userId="8c9e2da6-2e24-4746-b720-68f58bc9dd08" providerId="ADAL" clId="{7B1E7726-BE4F-4C6F-A122-8A361C33E565}" dt="2023-11-13T19:54:29.600" v="34878"/>
              <pc2:cmMkLst xmlns:pc2="http://schemas.microsoft.com/office/powerpoint/2019/9/main/command">
                <pc:docMk/>
                <pc:sldMk cId="1167729179" sldId="485"/>
                <pc2:cmMk id="{F6D1220B-EA17-4163-84A9-587B97335543}"/>
              </pc2:cmMkLst>
              <pc226:cmRplyChg chg="add mod">
                <pc226:chgData name="Carolyn Dawn Rider" userId="8c9e2da6-2e24-4746-b720-68f58bc9dd08" providerId="ADAL" clId="{7B1E7726-BE4F-4C6F-A122-8A361C33E565}" dt="2023-11-13T19:54:29.600" v="34878"/>
                <pc2:cmRplyMkLst xmlns:pc2="http://schemas.microsoft.com/office/powerpoint/2019/9/main/command">
                  <pc:docMk/>
                  <pc:sldMk cId="1167729179" sldId="485"/>
                  <pc2:cmMk id="{F6D1220B-EA17-4163-84A9-587B97335543}"/>
                  <pc2:cmRplyMk id="{6A013B88-9BAB-4CAF-BA3F-9EE5B27A1279}"/>
                </pc2:cmRplyMkLst>
              </pc226:cmRplyChg>
            </pc226:cmChg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13T19:53:40.527" v="34876"/>
              <pc2:cmMkLst xmlns:pc2="http://schemas.microsoft.com/office/powerpoint/2019/9/main/command">
                <pc:docMk/>
                <pc:sldMk cId="1167729179" sldId="485"/>
                <pc2:cmMk id="{6A47F0E3-411B-4074-8C1C-2563ABA7973F}"/>
              </pc2:cmMkLst>
            </pc226:cmChg>
          </p:ext>
        </pc:extLst>
      </pc:sldChg>
      <pc:sldChg chg="add del">
        <pc:chgData name="Carolyn Dawn Rider" userId="8c9e2da6-2e24-4746-b720-68f58bc9dd08" providerId="ADAL" clId="{7B1E7726-BE4F-4C6F-A122-8A361C33E565}" dt="2023-11-01T22:59:36.636" v="8873" actId="47"/>
        <pc:sldMkLst>
          <pc:docMk/>
          <pc:sldMk cId="3871794982" sldId="485"/>
        </pc:sldMkLst>
      </pc:sldChg>
      <pc:sldChg chg="addSp delSp modSp add del mod or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183146724" sldId="486"/>
        </pc:sldMkLst>
        <pc:spChg chg="mod">
          <ac:chgData name="Carolyn Dawn Rider" userId="8c9e2da6-2e24-4746-b720-68f58bc9dd08" providerId="ADAL" clId="{7B1E7726-BE4F-4C6F-A122-8A361C33E565}" dt="2023-11-01T23:11:36.029" v="9056" actId="20577"/>
          <ac:spMkLst>
            <pc:docMk/>
            <pc:sldMk cId="2183146724" sldId="486"/>
            <ac:spMk id="2" creationId="{67C96CF0-5DC0-44B0-9167-20D56D1FDB0D}"/>
          </ac:spMkLst>
        </pc:spChg>
        <pc:spChg chg="add del mod">
          <ac:chgData name="Carolyn Dawn Rider" userId="8c9e2da6-2e24-4746-b720-68f58bc9dd08" providerId="ADAL" clId="{7B1E7726-BE4F-4C6F-A122-8A361C33E565}" dt="2023-11-01T23:20:55.315" v="9092" actId="478"/>
          <ac:spMkLst>
            <pc:docMk/>
            <pc:sldMk cId="2183146724" sldId="486"/>
            <ac:spMk id="8" creationId="{F181664C-A735-384A-F0AD-42372BB19703}"/>
          </ac:spMkLst>
        </pc:spChg>
        <pc:spChg chg="add mod">
          <ac:chgData name="Carolyn Dawn Rider" userId="8c9e2da6-2e24-4746-b720-68f58bc9dd08" providerId="ADAL" clId="{7B1E7726-BE4F-4C6F-A122-8A361C33E565}" dt="2023-11-01T23:21:45.396" v="9104" actId="207"/>
          <ac:spMkLst>
            <pc:docMk/>
            <pc:sldMk cId="2183146724" sldId="486"/>
            <ac:spMk id="9" creationId="{5D5D3B8F-144E-2B4F-2FBA-F9055D488C20}"/>
          </ac:spMkLst>
        </pc:spChg>
        <pc:picChg chg="mod modCrop">
          <ac:chgData name="Carolyn Dawn Rider" userId="8c9e2da6-2e24-4746-b720-68f58bc9dd08" providerId="ADAL" clId="{7B1E7726-BE4F-4C6F-A122-8A361C33E565}" dt="2023-11-01T23:12:24.297" v="9062" actId="1440"/>
          <ac:picMkLst>
            <pc:docMk/>
            <pc:sldMk cId="2183146724" sldId="486"/>
            <ac:picMk id="7" creationId="{B9106AB8-9F3D-4365-62CD-0704C8537D80}"/>
          </ac:picMkLst>
        </pc:picChg>
        <pc:cxnChg chg="add del mod">
          <ac:chgData name="Carolyn Dawn Rider" userId="8c9e2da6-2e24-4746-b720-68f58bc9dd08" providerId="ADAL" clId="{7B1E7726-BE4F-4C6F-A122-8A361C33E565}" dt="2023-11-01T23:20:23.800" v="9088" actId="11529"/>
          <ac:cxnSpMkLst>
            <pc:docMk/>
            <pc:sldMk cId="2183146724" sldId="486"/>
            <ac:cxnSpMk id="4" creationId="{B03D9DD5-48BD-DC77-8CB6-9354A759972A}"/>
          </ac:cxnSpMkLst>
        </pc:cxnChg>
      </pc:sldChg>
      <pc:sldChg chg="modSp add mod modAnim modNotes modNotesTx">
        <pc:chgData name="Carolyn Dawn Rider" userId="8c9e2da6-2e24-4746-b720-68f58bc9dd08" providerId="ADAL" clId="{7B1E7726-BE4F-4C6F-A122-8A361C33E565}" dt="2023-11-16T16:40:45.149" v="37665"/>
        <pc:sldMkLst>
          <pc:docMk/>
          <pc:sldMk cId="3949229395" sldId="486"/>
        </pc:sldMkLst>
        <pc:spChg chg="mod ord">
          <ac:chgData name="Carolyn Dawn Rider" userId="8c9e2da6-2e24-4746-b720-68f58bc9dd08" providerId="ADAL" clId="{7B1E7726-BE4F-4C6F-A122-8A361C33E565}" dt="2023-11-02T16:26:08.898" v="9206" actId="962"/>
          <ac:spMkLst>
            <pc:docMk/>
            <pc:sldMk cId="3949229395" sldId="486"/>
            <ac:spMk id="9" creationId="{5D5D3B8F-144E-2B4F-2FBA-F9055D488C20}"/>
          </ac:spMkLst>
        </pc:spChg>
        <pc:picChg chg="mod">
          <ac:chgData name="Carolyn Dawn Rider" userId="8c9e2da6-2e24-4746-b720-68f58bc9dd08" providerId="ADAL" clId="{7B1E7726-BE4F-4C6F-A122-8A361C33E565}" dt="2023-11-02T16:25:36.958" v="9201" actId="962"/>
          <ac:picMkLst>
            <pc:docMk/>
            <pc:sldMk cId="3949229395" sldId="486"/>
            <ac:picMk id="5" creationId="{E802F4EA-6EDA-BFA4-3355-6D0B52D889CF}"/>
          </ac:picMkLst>
        </pc:picChg>
      </pc:sldChg>
      <pc:sldChg chg="addSp modSp new mod modCm modNotes modNotesTx">
        <pc:chgData name="Carolyn Dawn Rider" userId="8c9e2da6-2e24-4746-b720-68f58bc9dd08" providerId="ADAL" clId="{7B1E7726-BE4F-4C6F-A122-8A361C33E565}" dt="2023-11-13T23:37:14.193" v="35653" actId="20577"/>
        <pc:sldMkLst>
          <pc:docMk/>
          <pc:sldMk cId="2381917185" sldId="487"/>
        </pc:sldMkLst>
        <pc:spChg chg="mod">
          <ac:chgData name="Carolyn Dawn Rider" userId="8c9e2da6-2e24-4746-b720-68f58bc9dd08" providerId="ADAL" clId="{7B1E7726-BE4F-4C6F-A122-8A361C33E565}" dt="2023-11-06T21:32:20.367" v="14797" actId="14100"/>
          <ac:spMkLst>
            <pc:docMk/>
            <pc:sldMk cId="2381917185" sldId="487"/>
            <ac:spMk id="2" creationId="{FD5B78E9-7C5F-4A7C-B979-E8A6857F674A}"/>
          </ac:spMkLst>
        </pc:spChg>
        <pc:spChg chg="mod">
          <ac:chgData name="Carolyn Dawn Rider" userId="8c9e2da6-2e24-4746-b720-68f58bc9dd08" providerId="ADAL" clId="{7B1E7726-BE4F-4C6F-A122-8A361C33E565}" dt="2023-11-13T15:54:04.315" v="33200" actId="20577"/>
          <ac:spMkLst>
            <pc:docMk/>
            <pc:sldMk cId="2381917185" sldId="487"/>
            <ac:spMk id="3" creationId="{1585A3FD-FF52-7BB4-08A3-4056A7B85879}"/>
          </ac:spMkLst>
        </pc:spChg>
        <pc:picChg chg="add mod">
          <ac:chgData name="Carolyn Dawn Rider" userId="8c9e2da6-2e24-4746-b720-68f58bc9dd08" providerId="ADAL" clId="{7B1E7726-BE4F-4C6F-A122-8A361C33E565}" dt="2023-11-06T21:56:25.684" v="16651" actId="1076"/>
          <ac:picMkLst>
            <pc:docMk/>
            <pc:sldMk cId="2381917185" sldId="487"/>
            <ac:picMk id="5" creationId="{E47B938A-5631-2C80-92B4-B590FDE6C6F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13T19:37:02.793" v="34355"/>
              <pc2:cmMkLst xmlns:pc2="http://schemas.microsoft.com/office/powerpoint/2019/9/main/command">
                <pc:docMk/>
                <pc:sldMk cId="2381917185" sldId="487"/>
                <pc2:cmMk id="{D7E10D4F-4C87-4FB7-A348-57DCC2138250}"/>
              </pc2:cmMkLst>
              <pc226:cmRplyChg chg="add">
                <pc226:chgData name="Carolyn Dawn Rider" userId="8c9e2da6-2e24-4746-b720-68f58bc9dd08" providerId="ADAL" clId="{7B1E7726-BE4F-4C6F-A122-8A361C33E565}" dt="2023-11-13T19:37:00.374" v="34354"/>
                <pc2:cmRplyMkLst xmlns:pc2="http://schemas.microsoft.com/office/powerpoint/2019/9/main/command">
                  <pc:docMk/>
                  <pc:sldMk cId="2381917185" sldId="487"/>
                  <pc2:cmMk id="{D7E10D4F-4C87-4FB7-A348-57DCC2138250}"/>
                  <pc2:cmRplyMk id="{A8E65703-8935-4ED2-ADC6-218638FF4B34}"/>
                </pc2:cmRplyMkLst>
              </pc226:cmRplyChg>
            </pc226:cmChg>
          </p:ext>
        </pc:extLst>
      </pc:sldChg>
      <pc:sldChg chg="addCm">
        <pc:chgData name="Carolyn Dawn Rider" userId="8c9e2da6-2e24-4746-b720-68f58bc9dd08" providerId="ADAL" clId="{7B1E7726-BE4F-4C6F-A122-8A361C33E565}" dt="2023-11-15T18:55:50.144" v="37360"/>
        <pc:sldMkLst>
          <pc:docMk/>
          <pc:sldMk cId="41751952" sldId="4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15T18:55:50.144" v="37360"/>
              <pc2:cmMkLst xmlns:pc2="http://schemas.microsoft.com/office/powerpoint/2019/9/main/command">
                <pc:docMk/>
                <pc:sldMk cId="41751952" sldId="495"/>
                <pc2:cmMk id="{F02AFAD5-DB5B-4CDB-81E9-96400E57A77F}"/>
              </pc2:cmMkLst>
            </pc226:cmChg>
          </p:ext>
        </pc:extLst>
      </pc:sldChg>
      <pc:sldChg chg="addCm">
        <pc:chgData name="Carolyn Dawn Rider" userId="8c9e2da6-2e24-4746-b720-68f58bc9dd08" providerId="ADAL" clId="{7B1E7726-BE4F-4C6F-A122-8A361C33E565}" dt="2023-11-08T21:13:41.515" v="33195"/>
        <pc:sldMkLst>
          <pc:docMk/>
          <pc:sldMk cId="2264142992" sldId="4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08T21:13:41.515" v="33195"/>
              <pc2:cmMkLst xmlns:pc2="http://schemas.microsoft.com/office/powerpoint/2019/9/main/command">
                <pc:docMk/>
                <pc:sldMk cId="2264142992" sldId="499"/>
                <pc2:cmMk id="{6CC8E691-BEDD-4FA0-9B16-21AC3F5DD86F}"/>
              </pc2:cmMkLst>
            </pc226:cmChg>
          </p:ext>
        </pc:extLst>
      </pc:sldChg>
      <pc:sldChg chg="addCm">
        <pc:chgData name="Carolyn Dawn Rider" userId="8c9e2da6-2e24-4746-b720-68f58bc9dd08" providerId="ADAL" clId="{7B1E7726-BE4F-4C6F-A122-8A361C33E565}" dt="2023-11-13T20:03:18.227" v="35201"/>
        <pc:sldMkLst>
          <pc:docMk/>
          <pc:sldMk cId="4078929586" sldId="5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13T20:03:18.227" v="35201"/>
              <pc2:cmMkLst xmlns:pc2="http://schemas.microsoft.com/office/powerpoint/2019/9/main/command">
                <pc:docMk/>
                <pc:sldMk cId="4078929586" sldId="500"/>
                <pc2:cmMk id="{9508EBE3-CBD0-4AC0-BDC3-A1C481457D39}"/>
              </pc2:cmMkLst>
            </pc226:cmChg>
          </p:ext>
        </pc:extLst>
      </pc:sldChg>
      <pc:sldChg chg="modSp mod">
        <pc:chgData name="Carolyn Dawn Rider" userId="8c9e2da6-2e24-4746-b720-68f58bc9dd08" providerId="ADAL" clId="{7B1E7726-BE4F-4C6F-A122-8A361C33E565}" dt="2023-11-08T21:12:00.908" v="33194" actId="1440"/>
        <pc:sldMkLst>
          <pc:docMk/>
          <pc:sldMk cId="2645987127" sldId="501"/>
        </pc:sldMkLst>
        <pc:picChg chg="mod">
          <ac:chgData name="Carolyn Dawn Rider" userId="8c9e2da6-2e24-4746-b720-68f58bc9dd08" providerId="ADAL" clId="{7B1E7726-BE4F-4C6F-A122-8A361C33E565}" dt="2023-11-08T21:12:00.908" v="33194" actId="1440"/>
          <ac:picMkLst>
            <pc:docMk/>
            <pc:sldMk cId="2645987127" sldId="501"/>
            <ac:picMk id="19" creationId="{71B7C34A-20BC-4468-7B18-3044DC1D728B}"/>
          </ac:picMkLst>
        </pc:picChg>
      </pc:sldChg>
      <pc:sldChg chg="modCm">
        <pc:chgData name="Carolyn Dawn Rider" userId="8c9e2da6-2e24-4746-b720-68f58bc9dd08" providerId="ADAL" clId="{7B1E7726-BE4F-4C6F-A122-8A361C33E565}" dt="2023-11-13T20:00:55.880" v="35200"/>
        <pc:sldMkLst>
          <pc:docMk/>
          <pc:sldMk cId="2044804042" sldId="5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olyn Dawn Rider" userId="8c9e2da6-2e24-4746-b720-68f58bc9dd08" providerId="ADAL" clId="{7B1E7726-BE4F-4C6F-A122-8A361C33E565}" dt="2023-11-13T20:00:55.880" v="35200"/>
              <pc2:cmMkLst xmlns:pc2="http://schemas.microsoft.com/office/powerpoint/2019/9/main/command">
                <pc:docMk/>
                <pc:sldMk cId="2044804042" sldId="514"/>
                <pc2:cmMk id="{47B9098C-FD1B-46ED-9323-811948101EA5}"/>
              </pc2:cmMkLst>
              <pc226:cmRplyChg chg="add mod">
                <pc226:chgData name="Carolyn Dawn Rider" userId="8c9e2da6-2e24-4746-b720-68f58bc9dd08" providerId="ADAL" clId="{7B1E7726-BE4F-4C6F-A122-8A361C33E565}" dt="2023-11-13T20:00:55.880" v="35200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156ADC59-5C43-4EE0-A693-C959EB1DC4F6}"/>
                </pc2:cmRplyMkLst>
              </pc226:cmRplyChg>
              <pc226:cmRplyChg chg="add mod">
                <pc226:chgData name="Carolyn Dawn Rider" userId="8c9e2da6-2e24-4746-b720-68f58bc9dd08" providerId="ADAL" clId="{7B1E7726-BE4F-4C6F-A122-8A361C33E565}" dt="2023-11-13T19:59:53.511" v="35198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70C4239D-622E-41BD-A08B-874277B203EA}"/>
                </pc2:cmRplyMkLst>
              </pc226:cmRplyChg>
            </pc226:cmChg>
          </p:ext>
        </pc:extLst>
      </pc:sldChg>
      <pc:sldChg chg="new del">
        <pc:chgData name="Carolyn Dawn Rider" userId="8c9e2da6-2e24-4746-b720-68f58bc9dd08" providerId="ADAL" clId="{7B1E7726-BE4F-4C6F-A122-8A361C33E565}" dt="2023-11-13T19:46:13.444" v="34730" actId="680"/>
        <pc:sldMkLst>
          <pc:docMk/>
          <pc:sldMk cId="1442967143" sldId="516"/>
        </pc:sldMkLst>
      </pc:sldChg>
    </pc:docChg>
  </pc:docChgLst>
  <pc:docChgLst>
    <pc:chgData name="Miranda Renee Westfall" userId="S::mrwestfall@ucdavis.edu::b93b117d-d29b-4b18-a170-6904bb2a87ba" providerId="AD" clId="Web-{8AFA4B32-205A-0ECC-6A3A-F18D65893A67}"/>
    <pc:docChg chg="addSld delSld modSld">
      <pc:chgData name="Miranda Renee Westfall" userId="S::mrwestfall@ucdavis.edu::b93b117d-d29b-4b18-a170-6904bb2a87ba" providerId="AD" clId="Web-{8AFA4B32-205A-0ECC-6A3A-F18D65893A67}" dt="2023-11-13T19:23:48.266" v="51"/>
      <pc:docMkLst>
        <pc:docMk/>
      </pc:docMkLst>
      <pc:sldChg chg="del modNotes">
        <pc:chgData name="Miranda Renee Westfall" userId="S::mrwestfall@ucdavis.edu::b93b117d-d29b-4b18-a170-6904bb2a87ba" providerId="AD" clId="Web-{8AFA4B32-205A-0ECC-6A3A-F18D65893A67}" dt="2023-11-13T19:23:13.263" v="50"/>
        <pc:sldMkLst>
          <pc:docMk/>
          <pc:sldMk cId="862906024" sldId="502"/>
        </pc:sldMkLst>
      </pc:sldChg>
      <pc:sldChg chg="addSp delSp modSp addCm modCm">
        <pc:chgData name="Miranda Renee Westfall" userId="S::mrwestfall@ucdavis.edu::b93b117d-d29b-4b18-a170-6904bb2a87ba" providerId="AD" clId="Web-{8AFA4B32-205A-0ECC-6A3A-F18D65893A67}" dt="2023-11-13T19:23:48.266" v="51"/>
        <pc:sldMkLst>
          <pc:docMk/>
          <pc:sldMk cId="2044804042" sldId="514"/>
        </pc:sldMkLst>
        <pc:spChg chg="del mod">
          <ac:chgData name="Miranda Renee Westfall" userId="S::mrwestfall@ucdavis.edu::b93b117d-d29b-4b18-a170-6904bb2a87ba" providerId="AD" clId="Web-{8AFA4B32-205A-0ECC-6A3A-F18D65893A67}" dt="2023-11-13T19:11:40.806" v="22"/>
          <ac:spMkLst>
            <pc:docMk/>
            <pc:sldMk cId="2044804042" sldId="514"/>
            <ac:spMk id="2" creationId="{9F32FA90-0F42-2AFD-D5BA-D6A55488179A}"/>
          </ac:spMkLst>
        </pc:spChg>
        <pc:spChg chg="add mod">
          <ac:chgData name="Miranda Renee Westfall" userId="S::mrwestfall@ucdavis.edu::b93b117d-d29b-4b18-a170-6904bb2a87ba" providerId="AD" clId="Web-{8AFA4B32-205A-0ECC-6A3A-F18D65893A67}" dt="2023-11-13T19:11:49.150" v="40" actId="20577"/>
          <ac:spMkLst>
            <pc:docMk/>
            <pc:sldMk cId="2044804042" sldId="514"/>
            <ac:spMk id="7" creationId="{AC64CDD6-7711-C646-1E32-C73D3563AF03}"/>
          </ac:spMkLst>
        </pc:spChg>
        <pc:picChg chg="add del mod">
          <ac:chgData name="Miranda Renee Westfall" userId="S::mrwestfall@ucdavis.edu::b93b117d-d29b-4b18-a170-6904bb2a87ba" providerId="AD" clId="Web-{8AFA4B32-205A-0ECC-6A3A-F18D65893A67}" dt="2023-11-13T19:02:39.672" v="15"/>
          <ac:picMkLst>
            <pc:docMk/>
            <pc:sldMk cId="2044804042" sldId="514"/>
            <ac:picMk id="3" creationId="{41DCEFA1-E06E-9D97-8E63-8D16E0AA4947}"/>
          </ac:picMkLst>
        </pc:picChg>
        <pc:picChg chg="add del mod">
          <ac:chgData name="Miranda Renee Westfall" userId="S::mrwestfall@ucdavis.edu::b93b117d-d29b-4b18-a170-6904bb2a87ba" providerId="AD" clId="Web-{8AFA4B32-205A-0ECC-6A3A-F18D65893A67}" dt="2023-11-13T19:00:30.538" v="14"/>
          <ac:picMkLst>
            <pc:docMk/>
            <pc:sldMk cId="2044804042" sldId="514"/>
            <ac:picMk id="4" creationId="{E7914962-3993-0909-B3F8-73CF18EF6F10}"/>
          </ac:picMkLst>
        </pc:picChg>
        <pc:picChg chg="add del mod">
          <ac:chgData name="Miranda Renee Westfall" userId="S::mrwestfall@ucdavis.edu::b93b117d-d29b-4b18-a170-6904bb2a87ba" providerId="AD" clId="Web-{8AFA4B32-205A-0ECC-6A3A-F18D65893A67}" dt="2023-11-13T19:12:30.216" v="42"/>
          <ac:picMkLst>
            <pc:docMk/>
            <pc:sldMk cId="2044804042" sldId="514"/>
            <ac:picMk id="5" creationId="{B6CF47B0-2B6D-7DF9-5B74-BDEBE9D3BF4E}"/>
          </ac:picMkLst>
        </pc:picChg>
        <pc:picChg chg="add mod">
          <ac:chgData name="Miranda Renee Westfall" userId="S::mrwestfall@ucdavis.edu::b93b117d-d29b-4b18-a170-6904bb2a87ba" providerId="AD" clId="Web-{8AFA4B32-205A-0ECC-6A3A-F18D65893A67}" dt="2023-11-13T19:12:48.952" v="47" actId="1076"/>
          <ac:picMkLst>
            <pc:docMk/>
            <pc:sldMk cId="2044804042" sldId="514"/>
            <ac:picMk id="8" creationId="{D3E29717-37D8-EE16-48DB-9E46E972611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iranda Renee Westfall" userId="S::mrwestfall@ucdavis.edu::b93b117d-d29b-4b18-a170-6904bb2a87ba" providerId="AD" clId="Web-{8AFA4B32-205A-0ECC-6A3A-F18D65893A67}" dt="2023-11-13T19:23:48.266" v="51"/>
              <pc2:cmMkLst xmlns:pc2="http://schemas.microsoft.com/office/powerpoint/2019/9/main/command">
                <pc:docMk/>
                <pc:sldMk cId="2044804042" sldId="514"/>
                <pc2:cmMk id="{47B9098C-FD1B-46ED-9323-811948101EA5}"/>
              </pc2:cmMkLst>
            </pc226:cmChg>
          </p:ext>
        </pc:extLst>
      </pc:sldChg>
      <pc:sldChg chg="new del">
        <pc:chgData name="Miranda Renee Westfall" userId="S::mrwestfall@ucdavis.edu::b93b117d-d29b-4b18-a170-6904bb2a87ba" providerId="AD" clId="Web-{8AFA4B32-205A-0ECC-6A3A-F18D65893A67}" dt="2023-11-13T19:05:23.512" v="17"/>
        <pc:sldMkLst>
          <pc:docMk/>
          <pc:sldMk cId="2461872060" sldId="516"/>
        </pc:sldMkLst>
      </pc:sldChg>
    </pc:docChg>
  </pc:docChgLst>
  <pc:docChgLst>
    <pc:chgData name="Miranda Renee Westfall" userId="S::mrwestfall@ucdavis.edu::b93b117d-d29b-4b18-a170-6904bb2a87ba" providerId="AD" clId="Web-{CDB84C23-D8D9-4D0E-1755-5900F2F83F29}"/>
    <pc:docChg chg="modSld">
      <pc:chgData name="Miranda Renee Westfall" userId="S::mrwestfall@ucdavis.edu::b93b117d-d29b-4b18-a170-6904bb2a87ba" providerId="AD" clId="Web-{CDB84C23-D8D9-4D0E-1755-5900F2F83F29}" dt="2023-11-07T00:32:45.766" v="2" actId="20577"/>
      <pc:docMkLst>
        <pc:docMk/>
      </pc:docMkLst>
      <pc:sldChg chg="modSp">
        <pc:chgData name="Miranda Renee Westfall" userId="S::mrwestfall@ucdavis.edu::b93b117d-d29b-4b18-a170-6904bb2a87ba" providerId="AD" clId="Web-{CDB84C23-D8D9-4D0E-1755-5900F2F83F29}" dt="2023-11-07T00:32:45.766" v="2" actId="20577"/>
        <pc:sldMkLst>
          <pc:docMk/>
          <pc:sldMk cId="2076604429" sldId="451"/>
        </pc:sldMkLst>
        <pc:spChg chg="mod">
          <ac:chgData name="Miranda Renee Westfall" userId="S::mrwestfall@ucdavis.edu::b93b117d-d29b-4b18-a170-6904bb2a87ba" providerId="AD" clId="Web-{CDB84C23-D8D9-4D0E-1755-5900F2F83F29}" dt="2023-11-07T00:32:45.766" v="2" actId="20577"/>
          <ac:spMkLst>
            <pc:docMk/>
            <pc:sldMk cId="2076604429" sldId="451"/>
            <ac:spMk id="3" creationId="{00000000-0000-0000-0000-000000000000}"/>
          </ac:spMkLst>
        </pc:spChg>
      </pc:sldChg>
    </pc:docChg>
  </pc:docChgLst>
  <pc:docChgLst>
    <pc:chgData name="Carolyn Dawn Rider" userId="S::cdkitzmann@ucdavis.edu::8c9e2da6-2e24-4746-b720-68f58bc9dd08" providerId="AD" clId="Web-{4C617621-984D-C806-3F83-B51AD95EFE87}"/>
    <pc:docChg chg="modSld">
      <pc:chgData name="Carolyn Dawn Rider" userId="S::cdkitzmann@ucdavis.edu::8c9e2da6-2e24-4746-b720-68f58bc9dd08" providerId="AD" clId="Web-{4C617621-984D-C806-3F83-B51AD95EFE87}" dt="2023-10-30T23:53:36.008" v="18" actId="1076"/>
      <pc:docMkLst>
        <pc:docMk/>
      </pc:docMkLst>
      <pc:sldChg chg="modCm">
        <pc:chgData name="Carolyn Dawn Rider" userId="S::cdkitzmann@ucdavis.edu::8c9e2da6-2e24-4746-b720-68f58bc9dd08" providerId="AD" clId="Web-{4C617621-984D-C806-3F83-B51AD95EFE87}" dt="2023-10-30T23:51:56.645" v="0"/>
        <pc:sldMkLst>
          <pc:docMk/>
          <pc:sldMk cId="3416965268" sldId="4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olyn Dawn Rider" userId="S::cdkitzmann@ucdavis.edu::8c9e2da6-2e24-4746-b720-68f58bc9dd08" providerId="AD" clId="Web-{4C617621-984D-C806-3F83-B51AD95EFE87}" dt="2023-10-30T23:51:56.645" v="0"/>
              <pc2:cmMkLst xmlns:pc2="http://schemas.microsoft.com/office/powerpoint/2019/9/main/command">
                <pc:docMk/>
                <pc:sldMk cId="3416965268" sldId="453"/>
                <pc2:cmMk id="{76B62A42-0CD7-4D06-BB77-8431B59E7F09}"/>
              </pc2:cmMkLst>
              <pc226:cmRplyChg chg="add">
                <pc226:chgData name="Carolyn Dawn Rider" userId="S::cdkitzmann@ucdavis.edu::8c9e2da6-2e24-4746-b720-68f58bc9dd08" providerId="AD" clId="Web-{4C617621-984D-C806-3F83-B51AD95EFE87}" dt="2023-10-30T23:51:56.645" v="0"/>
                <pc2:cmRplyMkLst xmlns:pc2="http://schemas.microsoft.com/office/powerpoint/2019/9/main/command">
                  <pc:docMk/>
                  <pc:sldMk cId="3416965268" sldId="453"/>
                  <pc2:cmMk id="{76B62A42-0CD7-4D06-BB77-8431B59E7F09}"/>
                  <pc2:cmRplyMk id="{72409238-AF25-4F02-960A-DD20CAB3B8C2}"/>
                </pc2:cmRplyMkLst>
              </pc226:cmRplyChg>
            </pc226:cmChg>
          </p:ext>
        </pc:extLst>
      </pc:sldChg>
      <pc:sldChg chg="modSp">
        <pc:chgData name="Carolyn Dawn Rider" userId="S::cdkitzmann@ucdavis.edu::8c9e2da6-2e24-4746-b720-68f58bc9dd08" providerId="AD" clId="Web-{4C617621-984D-C806-3F83-B51AD95EFE87}" dt="2023-10-30T23:53:36.008" v="18" actId="1076"/>
        <pc:sldMkLst>
          <pc:docMk/>
          <pc:sldMk cId="694345431" sldId="455"/>
        </pc:sldMkLst>
        <pc:graphicFrameChg chg="mod modGraphic">
          <ac:chgData name="Carolyn Dawn Rider" userId="S::cdkitzmann@ucdavis.edu::8c9e2da6-2e24-4746-b720-68f58bc9dd08" providerId="AD" clId="Web-{4C617621-984D-C806-3F83-B51AD95EFE87}" dt="2023-10-30T23:53:32.227" v="17" actId="1076"/>
          <ac:graphicFrameMkLst>
            <pc:docMk/>
            <pc:sldMk cId="694345431" sldId="455"/>
            <ac:graphicFrameMk id="11" creationId="{F550C2B1-AA44-639E-E80F-DBE81949E470}"/>
          </ac:graphicFrameMkLst>
        </pc:graphicFrameChg>
        <pc:picChg chg="mod">
          <ac:chgData name="Carolyn Dawn Rider" userId="S::cdkitzmann@ucdavis.edu::8c9e2da6-2e24-4746-b720-68f58bc9dd08" providerId="AD" clId="Web-{4C617621-984D-C806-3F83-B51AD95EFE87}" dt="2023-10-30T23:53:36.008" v="18" actId="1076"/>
          <ac:picMkLst>
            <pc:docMk/>
            <pc:sldMk cId="694345431" sldId="455"/>
            <ac:picMk id="13" creationId="{B491B664-9F44-C152-4285-C69604BFA30E}"/>
          </ac:picMkLst>
        </pc:picChg>
      </pc:sldChg>
    </pc:docChg>
  </pc:docChgLst>
  <pc:docChgLst>
    <pc:chgData name="Miranda Renee Westfall" userId="b93b117d-d29b-4b18-a170-6904bb2a87ba" providerId="ADAL" clId="{CB1B0307-EA9F-4F6E-B8D7-877DA7A89992}"/>
    <pc:docChg chg="undo custSel addSld delSld modSld delMainMaster">
      <pc:chgData name="Miranda Renee Westfall" userId="b93b117d-d29b-4b18-a170-6904bb2a87ba" providerId="ADAL" clId="{CB1B0307-EA9F-4F6E-B8D7-877DA7A89992}" dt="2023-11-15T23:27:16.689" v="5020" actId="47"/>
      <pc:docMkLst>
        <pc:docMk/>
      </pc:docMkLst>
      <pc:sldChg chg="modNotesTx">
        <pc:chgData name="Miranda Renee Westfall" userId="b93b117d-d29b-4b18-a170-6904bb2a87ba" providerId="ADAL" clId="{CB1B0307-EA9F-4F6E-B8D7-877DA7A89992}" dt="2023-11-14T23:58:36.455" v="330" actId="5793"/>
        <pc:sldMkLst>
          <pc:docMk/>
          <pc:sldMk cId="2264142992" sldId="499"/>
        </pc:sldMkLst>
      </pc:sldChg>
      <pc:sldChg chg="modSp mod modNotesTx">
        <pc:chgData name="Miranda Renee Westfall" userId="b93b117d-d29b-4b18-a170-6904bb2a87ba" providerId="ADAL" clId="{CB1B0307-EA9F-4F6E-B8D7-877DA7A89992}" dt="2023-11-14T23:58:02.320" v="328" actId="20577"/>
        <pc:sldMkLst>
          <pc:docMk/>
          <pc:sldMk cId="2857865603" sldId="504"/>
        </pc:sldMkLst>
        <pc:spChg chg="mod">
          <ac:chgData name="Miranda Renee Westfall" userId="b93b117d-d29b-4b18-a170-6904bb2a87ba" providerId="ADAL" clId="{CB1B0307-EA9F-4F6E-B8D7-877DA7A89992}" dt="2023-11-14T23:56:22.284" v="159" actId="20577"/>
          <ac:spMkLst>
            <pc:docMk/>
            <pc:sldMk cId="2857865603" sldId="504"/>
            <ac:spMk id="6" creationId="{EC469FB2-65CB-2AE5-9769-A0F5A5E47C3C}"/>
          </ac:spMkLst>
        </pc:spChg>
      </pc:sldChg>
      <pc:sldChg chg="modSp mod">
        <pc:chgData name="Miranda Renee Westfall" userId="b93b117d-d29b-4b18-a170-6904bb2a87ba" providerId="ADAL" clId="{CB1B0307-EA9F-4F6E-B8D7-877DA7A89992}" dt="2023-11-15T00:59:50.020" v="1447" actId="404"/>
        <pc:sldMkLst>
          <pc:docMk/>
          <pc:sldMk cId="217710428" sldId="512"/>
        </pc:sldMkLst>
        <pc:spChg chg="mod">
          <ac:chgData name="Miranda Renee Westfall" userId="b93b117d-d29b-4b18-a170-6904bb2a87ba" providerId="ADAL" clId="{CB1B0307-EA9F-4F6E-B8D7-877DA7A89992}" dt="2023-11-15T00:59:50.020" v="1447" actId="404"/>
          <ac:spMkLst>
            <pc:docMk/>
            <pc:sldMk cId="217710428" sldId="512"/>
            <ac:spMk id="3" creationId="{31FE23FA-C687-D639-81E2-FF4F532715CD}"/>
          </ac:spMkLst>
        </pc:spChg>
      </pc:sldChg>
      <pc:sldChg chg="addSp delSp modSp mod chgLayout">
        <pc:chgData name="Miranda Renee Westfall" userId="b93b117d-d29b-4b18-a170-6904bb2a87ba" providerId="ADAL" clId="{CB1B0307-EA9F-4F6E-B8D7-877DA7A89992}" dt="2023-11-15T00:27:48.566" v="1019" actId="20577"/>
        <pc:sldMkLst>
          <pc:docMk/>
          <pc:sldMk cId="1953074882" sldId="513"/>
        </pc:sldMkLst>
        <pc:spChg chg="mod ord">
          <ac:chgData name="Miranda Renee Westfall" userId="b93b117d-d29b-4b18-a170-6904bb2a87ba" providerId="ADAL" clId="{CB1B0307-EA9F-4F6E-B8D7-877DA7A89992}" dt="2023-11-15T00:19:30.528" v="671" actId="700"/>
          <ac:spMkLst>
            <pc:docMk/>
            <pc:sldMk cId="1953074882" sldId="513"/>
            <ac:spMk id="2" creationId="{D42ACE20-B76D-9D01-82AC-00EC1C4E5342}"/>
          </ac:spMkLst>
        </pc:spChg>
        <pc:spChg chg="del">
          <ac:chgData name="Miranda Renee Westfall" userId="b93b117d-d29b-4b18-a170-6904bb2a87ba" providerId="ADAL" clId="{CB1B0307-EA9F-4F6E-B8D7-877DA7A89992}" dt="2023-11-15T00:18:29.642" v="662" actId="478"/>
          <ac:spMkLst>
            <pc:docMk/>
            <pc:sldMk cId="1953074882" sldId="513"/>
            <ac:spMk id="3" creationId="{9FD233D0-F150-0D05-653F-16747D4F2BA9}"/>
          </ac:spMkLst>
        </pc:spChg>
        <pc:spChg chg="add del mod">
          <ac:chgData name="Miranda Renee Westfall" userId="b93b117d-d29b-4b18-a170-6904bb2a87ba" providerId="ADAL" clId="{CB1B0307-EA9F-4F6E-B8D7-877DA7A89992}" dt="2023-11-15T00:19:27.022" v="670"/>
          <ac:spMkLst>
            <pc:docMk/>
            <pc:sldMk cId="1953074882" sldId="513"/>
            <ac:spMk id="6" creationId="{6D388D5C-DFDF-453F-BE3D-EA92567559FA}"/>
          </ac:spMkLst>
        </pc:spChg>
        <pc:spChg chg="add mod ord">
          <ac:chgData name="Miranda Renee Westfall" userId="b93b117d-d29b-4b18-a170-6904bb2a87ba" providerId="ADAL" clId="{CB1B0307-EA9F-4F6E-B8D7-877DA7A89992}" dt="2023-11-15T00:27:48.566" v="1019" actId="20577"/>
          <ac:spMkLst>
            <pc:docMk/>
            <pc:sldMk cId="1953074882" sldId="513"/>
            <ac:spMk id="7" creationId="{ADCCB375-5221-49E1-96DC-AF08D94DAC1E}"/>
          </ac:spMkLst>
        </pc:spChg>
        <pc:picChg chg="add mod modCrop">
          <ac:chgData name="Miranda Renee Westfall" userId="b93b117d-d29b-4b18-a170-6904bb2a87ba" providerId="ADAL" clId="{CB1B0307-EA9F-4F6E-B8D7-877DA7A89992}" dt="2023-11-15T00:21:10.728" v="704" actId="1076"/>
          <ac:picMkLst>
            <pc:docMk/>
            <pc:sldMk cId="1953074882" sldId="513"/>
            <ac:picMk id="5" creationId="{E79531C6-D6E6-40C5-ACC2-C68D28F822BB}"/>
          </ac:picMkLst>
        </pc:picChg>
      </pc:sldChg>
      <pc:sldChg chg="add del mod modShow modNotesTx">
        <pc:chgData name="Miranda Renee Westfall" userId="b93b117d-d29b-4b18-a170-6904bb2a87ba" providerId="ADAL" clId="{CB1B0307-EA9F-4F6E-B8D7-877DA7A89992}" dt="2023-11-15T23:27:16.689" v="5020" actId="47"/>
        <pc:sldMkLst>
          <pc:docMk/>
          <pc:sldMk cId="2044804042" sldId="514"/>
        </pc:sldMkLst>
      </pc:sldChg>
      <pc:sldChg chg="del modNotesTx">
        <pc:chgData name="Miranda Renee Westfall" userId="b93b117d-d29b-4b18-a170-6904bb2a87ba" providerId="ADAL" clId="{CB1B0307-EA9F-4F6E-B8D7-877DA7A89992}" dt="2023-11-15T00:14:28.331" v="658" actId="47"/>
        <pc:sldMkLst>
          <pc:docMk/>
          <pc:sldMk cId="655151811" sldId="516"/>
        </pc:sldMkLst>
      </pc:sldChg>
      <pc:sldChg chg="new del">
        <pc:chgData name="Miranda Renee Westfall" userId="b93b117d-d29b-4b18-a170-6904bb2a87ba" providerId="ADAL" clId="{CB1B0307-EA9F-4F6E-B8D7-877DA7A89992}" dt="2023-11-14T23:52:04.477" v="5" actId="47"/>
        <pc:sldMkLst>
          <pc:docMk/>
          <pc:sldMk cId="3151893520" sldId="516"/>
        </pc:sldMkLst>
      </pc:sldChg>
      <pc:sldChg chg="del modNotesTx">
        <pc:chgData name="Miranda Renee Westfall" userId="b93b117d-d29b-4b18-a170-6904bb2a87ba" providerId="ADAL" clId="{CB1B0307-EA9F-4F6E-B8D7-877DA7A89992}" dt="2023-11-15T23:23:52.617" v="4578" actId="20577"/>
        <pc:sldMkLst>
          <pc:docMk/>
          <pc:sldMk cId="3053168211" sldId="517"/>
        </pc:sldMkLst>
      </pc:sldChg>
      <pc:sldChg chg="del modNotesTx">
        <pc:chgData name="Miranda Renee Westfall" userId="b93b117d-d29b-4b18-a170-6904bb2a87ba" providerId="ADAL" clId="{CB1B0307-EA9F-4F6E-B8D7-877DA7A89992}" dt="2023-11-15T23:27:06.372" v="5019" actId="20577"/>
        <pc:sldMkLst>
          <pc:docMk/>
          <pc:sldMk cId="1779448427" sldId="518"/>
        </pc:sldMkLst>
      </pc:sldChg>
      <pc:sldChg chg="modNotesTx">
        <pc:chgData name="Miranda Renee Westfall" userId="b93b117d-d29b-4b18-a170-6904bb2a87ba" providerId="ADAL" clId="{CB1B0307-EA9F-4F6E-B8D7-877DA7A89992}" dt="2023-11-15T23:24:05.822" v="4579" actId="6549"/>
        <pc:sldMkLst>
          <pc:docMk/>
          <pc:sldMk cId="655151811" sldId="519"/>
        </pc:sldMkLst>
      </pc:sldChg>
      <pc:sldChg chg="addSp delSp modSp mod">
        <pc:chgData name="Miranda Renee Westfall" userId="b93b117d-d29b-4b18-a170-6904bb2a87ba" providerId="ADAL" clId="{CB1B0307-EA9F-4F6E-B8D7-877DA7A89992}" dt="2023-11-15T00:57:12.502" v="1435" actId="207"/>
        <pc:sldMkLst>
          <pc:docMk/>
          <pc:sldMk cId="3101667571" sldId="520"/>
        </pc:sldMkLst>
        <pc:spChg chg="del">
          <ac:chgData name="Miranda Renee Westfall" userId="b93b117d-d29b-4b18-a170-6904bb2a87ba" providerId="ADAL" clId="{CB1B0307-EA9F-4F6E-B8D7-877DA7A89992}" dt="2023-11-15T00:46:51.605" v="1020" actId="478"/>
          <ac:spMkLst>
            <pc:docMk/>
            <pc:sldMk cId="3101667571" sldId="520"/>
            <ac:spMk id="3" creationId="{04E4A80F-17E8-5345-7C7F-FDC37D3DDB1F}"/>
          </ac:spMkLst>
        </pc:spChg>
        <pc:spChg chg="add mod">
          <ac:chgData name="Miranda Renee Westfall" userId="b93b117d-d29b-4b18-a170-6904bb2a87ba" providerId="ADAL" clId="{CB1B0307-EA9F-4F6E-B8D7-877DA7A89992}" dt="2023-11-15T00:48:12.696" v="1063" actId="13822"/>
          <ac:spMkLst>
            <pc:docMk/>
            <pc:sldMk cId="3101667571" sldId="520"/>
            <ac:spMk id="4" creationId="{658DA984-F66E-4645-8FE9-16F16B20C077}"/>
          </ac:spMkLst>
        </pc:spChg>
        <pc:spChg chg="add mod">
          <ac:chgData name="Miranda Renee Westfall" userId="b93b117d-d29b-4b18-a170-6904bb2a87ba" providerId="ADAL" clId="{CB1B0307-EA9F-4F6E-B8D7-877DA7A89992}" dt="2023-11-15T00:47:53.820" v="1042" actId="20577"/>
          <ac:spMkLst>
            <pc:docMk/>
            <pc:sldMk cId="3101667571" sldId="520"/>
            <ac:spMk id="5" creationId="{6CFD2DAD-5A1D-45F7-87EE-6D19E261C20D}"/>
          </ac:spMkLst>
        </pc:spChg>
        <pc:spChg chg="add mod">
          <ac:chgData name="Miranda Renee Westfall" userId="b93b117d-d29b-4b18-a170-6904bb2a87ba" providerId="ADAL" clId="{CB1B0307-EA9F-4F6E-B8D7-877DA7A89992}" dt="2023-11-15T00:48:18.076" v="1064" actId="13822"/>
          <ac:spMkLst>
            <pc:docMk/>
            <pc:sldMk cId="3101667571" sldId="520"/>
            <ac:spMk id="6" creationId="{F797F3B4-3160-4660-9B10-1D13E3BBACB1}"/>
          </ac:spMkLst>
        </pc:spChg>
        <pc:spChg chg="add mod">
          <ac:chgData name="Miranda Renee Westfall" userId="b93b117d-d29b-4b18-a170-6904bb2a87ba" providerId="ADAL" clId="{CB1B0307-EA9F-4F6E-B8D7-877DA7A89992}" dt="2023-11-15T00:52:25.565" v="1317" actId="14100"/>
          <ac:spMkLst>
            <pc:docMk/>
            <pc:sldMk cId="3101667571" sldId="520"/>
            <ac:spMk id="7" creationId="{26B6E82B-9BE6-40AA-8B93-2F2D503C6A1E}"/>
          </ac:spMkLst>
        </pc:spChg>
        <pc:spChg chg="add mod">
          <ac:chgData name="Miranda Renee Westfall" userId="b93b117d-d29b-4b18-a170-6904bb2a87ba" providerId="ADAL" clId="{CB1B0307-EA9F-4F6E-B8D7-877DA7A89992}" dt="2023-11-15T00:57:06.707" v="1434" actId="207"/>
          <ac:spMkLst>
            <pc:docMk/>
            <pc:sldMk cId="3101667571" sldId="520"/>
            <ac:spMk id="8" creationId="{9DF38755-C1E7-47E7-849A-389977CF2069}"/>
          </ac:spMkLst>
        </pc:spChg>
        <pc:spChg chg="add mod">
          <ac:chgData name="Miranda Renee Westfall" userId="b93b117d-d29b-4b18-a170-6904bb2a87ba" providerId="ADAL" clId="{CB1B0307-EA9F-4F6E-B8D7-877DA7A89992}" dt="2023-11-15T00:57:12.502" v="1435" actId="207"/>
          <ac:spMkLst>
            <pc:docMk/>
            <pc:sldMk cId="3101667571" sldId="520"/>
            <ac:spMk id="9" creationId="{4A72B219-9273-494C-8559-496AB1FAFDDD}"/>
          </ac:spMkLst>
        </pc:spChg>
      </pc:sldChg>
      <pc:sldMasterChg chg="del delSldLayout">
        <pc:chgData name="Miranda Renee Westfall" userId="b93b117d-d29b-4b18-a170-6904bb2a87ba" providerId="ADAL" clId="{CB1B0307-EA9F-4F6E-B8D7-877DA7A89992}" dt="2023-11-15T00:14:34.508" v="660" actId="47"/>
        <pc:sldMasterMkLst>
          <pc:docMk/>
          <pc:sldMasterMk cId="3213898432" sldId="2147483689"/>
        </pc:sldMasterMkLst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1111442786" sldId="2147483690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1038532461" sldId="2147483691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1758042451" sldId="2147483692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826676606" sldId="2147483693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3866104659" sldId="2147483694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1496441055" sldId="2147483695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424221792" sldId="2147483696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795215787" sldId="2147483697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1386972997" sldId="2147483698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893763140" sldId="2147483699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3451035900" sldId="2147483700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3820416284" sldId="2147483701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624326067" sldId="2147483702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432550701" sldId="2147483703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471377702" sldId="2147483704"/>
          </pc:sldLayoutMkLst>
        </pc:sldLayoutChg>
      </pc:sldMasterChg>
    </pc:docChg>
  </pc:docChgLst>
  <pc:docChgLst>
    <pc:chgData name="Miranda Renee Westfall" userId="S::mrwestfall@ucdavis.edu::b93b117d-d29b-4b18-a170-6904bb2a87ba" providerId="AD" clId="Web-{75952628-0FFF-A714-4ADB-C7471D311622}"/>
    <pc:docChg chg="addSld modSld sldOrd">
      <pc:chgData name="Miranda Renee Westfall" userId="S::mrwestfall@ucdavis.edu::b93b117d-d29b-4b18-a170-6904bb2a87ba" providerId="AD" clId="Web-{75952628-0FFF-A714-4ADB-C7471D311622}" dt="2023-11-15T00:39:34.452" v="51"/>
      <pc:docMkLst>
        <pc:docMk/>
      </pc:docMkLst>
      <pc:sldChg chg="modSp">
        <pc:chgData name="Miranda Renee Westfall" userId="S::mrwestfall@ucdavis.edu::b93b117d-d29b-4b18-a170-6904bb2a87ba" providerId="AD" clId="Web-{75952628-0FFF-A714-4ADB-C7471D311622}" dt="2023-11-15T00:32:27.035" v="38" actId="20577"/>
        <pc:sldMkLst>
          <pc:docMk/>
          <pc:sldMk cId="4032125835" sldId="510"/>
        </pc:sldMkLst>
        <pc:spChg chg="mod">
          <ac:chgData name="Miranda Renee Westfall" userId="S::mrwestfall@ucdavis.edu::b93b117d-d29b-4b18-a170-6904bb2a87ba" providerId="AD" clId="Web-{75952628-0FFF-A714-4ADB-C7471D311622}" dt="2023-11-15T00:32:27.035" v="38" actId="20577"/>
          <ac:spMkLst>
            <pc:docMk/>
            <pc:sldMk cId="4032125835" sldId="510"/>
            <ac:spMk id="3" creationId="{7BCC4871-F5E3-4A18-E91F-1B4C7C411022}"/>
          </ac:spMkLst>
        </pc:spChg>
      </pc:sldChg>
      <pc:sldChg chg="ord">
        <pc:chgData name="Miranda Renee Westfall" userId="S::mrwestfall@ucdavis.edu::b93b117d-d29b-4b18-a170-6904bb2a87ba" providerId="AD" clId="Web-{75952628-0FFF-A714-4ADB-C7471D311622}" dt="2023-11-15T00:39:34.452" v="51"/>
        <pc:sldMkLst>
          <pc:docMk/>
          <pc:sldMk cId="522593615" sldId="516"/>
        </pc:sldMkLst>
      </pc:sldChg>
      <pc:sldChg chg="modSp new">
        <pc:chgData name="Miranda Renee Westfall" userId="S::mrwestfall@ucdavis.edu::b93b117d-d29b-4b18-a170-6904bb2a87ba" providerId="AD" clId="Web-{75952628-0FFF-A714-4ADB-C7471D311622}" dt="2023-11-15T00:39:31.733" v="50" actId="20577"/>
        <pc:sldMkLst>
          <pc:docMk/>
          <pc:sldMk cId="3101667571" sldId="520"/>
        </pc:sldMkLst>
        <pc:spChg chg="mod">
          <ac:chgData name="Miranda Renee Westfall" userId="S::mrwestfall@ucdavis.edu::b93b117d-d29b-4b18-a170-6904bb2a87ba" providerId="AD" clId="Web-{75952628-0FFF-A714-4ADB-C7471D311622}" dt="2023-11-15T00:39:31.733" v="50" actId="20577"/>
          <ac:spMkLst>
            <pc:docMk/>
            <pc:sldMk cId="3101667571" sldId="520"/>
            <ac:spMk id="2" creationId="{6AFAACD3-72C5-FFA8-EF7C-7E29D7E0C233}"/>
          </ac:spMkLst>
        </pc:spChg>
      </pc:sldChg>
    </pc:docChg>
  </pc:docChgLst>
  <pc:docChgLst>
    <pc:chgData clId="Web-{EBCFEEE9-9D8D-4F59-B10F-0822402F94D8}"/>
    <pc:docChg chg="mod">
      <pc:chgData name="" userId="" providerId="" clId="Web-{EBCFEEE9-9D8D-4F59-B10F-0822402F94D8}" dt="2023-10-31T01:30:16.429" v="1"/>
      <pc:docMkLst>
        <pc:docMk/>
      </pc:docMkLst>
      <pc:sldChg chg="modCm">
        <pc:chgData name="" userId="" providerId="" clId="Web-{EBCFEEE9-9D8D-4F59-B10F-0822402F94D8}" dt="2023-10-31T01:30:16.429" v="1"/>
        <pc:sldMkLst>
          <pc:docMk/>
          <pc:sldMk cId="3416965268" sldId="4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" userId="" providerId="" clId="Web-{EBCFEEE9-9D8D-4F59-B10F-0822402F94D8}" dt="2023-10-31T01:30:16.429" v="1"/>
              <pc2:cmMkLst xmlns:pc2="http://schemas.microsoft.com/office/powerpoint/2019/9/main/command">
                <pc:docMk/>
                <pc:sldMk cId="3416965268" sldId="453"/>
                <pc2:cmMk id="{76B62A42-0CD7-4D06-BB77-8431B59E7F09}"/>
              </pc2:cmMkLst>
              <pc226:cmRplyChg chg="add">
                <pc226:chgData name="" userId="" providerId="" clId="Web-{EBCFEEE9-9D8D-4F59-B10F-0822402F94D8}" dt="2023-10-31T01:30:16.429" v="1"/>
                <pc2:cmRplyMkLst xmlns:pc2="http://schemas.microsoft.com/office/powerpoint/2019/9/main/command">
                  <pc:docMk/>
                  <pc:sldMk cId="3416965268" sldId="453"/>
                  <pc2:cmMk id="{76B62A42-0CD7-4D06-BB77-8431B59E7F09}"/>
                  <pc2:cmRplyMk id="{92988A70-66BF-446C-937F-E605B7A81322}"/>
                </pc2:cmRplyMkLst>
              </pc226:cmRplyChg>
            </pc226:cmChg>
          </p:ext>
        </pc:extLst>
      </pc:sldChg>
    </pc:docChg>
  </pc:docChgLst>
  <pc:docChgLst>
    <pc:chgData name="Amanda M Linares" userId="S::amlinares@ucdavis.edu::baadcad8-1e51-4f82-ab68-4f4320b9f765" providerId="AD" clId="Web-{9077B8DF-C1DD-72D3-4957-A653F1C5C310}"/>
    <pc:docChg chg="modSld">
      <pc:chgData name="Amanda M Linares" userId="S::amlinares@ucdavis.edu::baadcad8-1e51-4f82-ab68-4f4320b9f765" providerId="AD" clId="Web-{9077B8DF-C1DD-72D3-4957-A653F1C5C310}" dt="2023-11-15T18:37:12.736" v="5" actId="20577"/>
      <pc:docMkLst>
        <pc:docMk/>
      </pc:docMkLst>
      <pc:sldChg chg="modSp">
        <pc:chgData name="Amanda M Linares" userId="S::amlinares@ucdavis.edu::baadcad8-1e51-4f82-ab68-4f4320b9f765" providerId="AD" clId="Web-{9077B8DF-C1DD-72D3-4957-A653F1C5C310}" dt="2023-11-15T18:37:12.736" v="5" actId="20577"/>
        <pc:sldMkLst>
          <pc:docMk/>
          <pc:sldMk cId="2173693273" sldId="440"/>
        </pc:sldMkLst>
        <pc:spChg chg="mod">
          <ac:chgData name="Amanda M Linares" userId="S::amlinares@ucdavis.edu::baadcad8-1e51-4f82-ab68-4f4320b9f765" providerId="AD" clId="Web-{9077B8DF-C1DD-72D3-4957-A653F1C5C310}" dt="2023-11-15T18:37:12.736" v="5" actId="20577"/>
          <ac:spMkLst>
            <pc:docMk/>
            <pc:sldMk cId="2173693273" sldId="440"/>
            <ac:spMk id="3" creationId="{00000000-0000-0000-0000-000000000000}"/>
          </ac:spMkLst>
        </pc:spChg>
      </pc:sldChg>
    </pc:docChg>
  </pc:docChgLst>
  <pc:docChgLst>
    <pc:chgData name="Amanda M Linares" userId="S::amlinares@ucdavis.edu::baadcad8-1e51-4f82-ab68-4f4320b9f765" providerId="AD" clId="Web-{19133D38-986A-0CE6-0646-A6F40DD48392}"/>
    <pc:docChg chg="modSld sldOrd">
      <pc:chgData name="Amanda M Linares" userId="S::amlinares@ucdavis.edu::baadcad8-1e51-4f82-ab68-4f4320b9f765" providerId="AD" clId="Web-{19133D38-986A-0CE6-0646-A6F40DD48392}" dt="2023-11-07T16:39:34.792" v="28"/>
      <pc:docMkLst>
        <pc:docMk/>
      </pc:docMkLst>
      <pc:sldChg chg="modSp">
        <pc:chgData name="Amanda M Linares" userId="S::amlinares@ucdavis.edu::baadcad8-1e51-4f82-ab68-4f4320b9f765" providerId="AD" clId="Web-{19133D38-986A-0CE6-0646-A6F40DD48392}" dt="2023-11-07T16:23:44.165" v="24" actId="20577"/>
        <pc:sldMkLst>
          <pc:docMk/>
          <pc:sldMk cId="1656154379" sldId="354"/>
        </pc:sldMkLst>
        <pc:spChg chg="mod">
          <ac:chgData name="Amanda M Linares" userId="S::amlinares@ucdavis.edu::baadcad8-1e51-4f82-ab68-4f4320b9f765" providerId="AD" clId="Web-{19133D38-986A-0CE6-0646-A6F40DD48392}" dt="2023-11-07T16:23:44.165" v="24" actId="20577"/>
          <ac:spMkLst>
            <pc:docMk/>
            <pc:sldMk cId="1656154379" sldId="354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19133D38-986A-0CE6-0646-A6F40DD48392}" dt="2023-11-07T16:21:36" v="22" actId="20577"/>
        <pc:sldMkLst>
          <pc:docMk/>
          <pc:sldMk cId="724287669" sldId="438"/>
        </pc:sldMkLst>
        <pc:spChg chg="mod">
          <ac:chgData name="Amanda M Linares" userId="S::amlinares@ucdavis.edu::baadcad8-1e51-4f82-ab68-4f4320b9f765" providerId="AD" clId="Web-{19133D38-986A-0CE6-0646-A6F40DD48392}" dt="2023-11-07T16:21:36" v="22" actId="20577"/>
          <ac:spMkLst>
            <pc:docMk/>
            <pc:sldMk cId="724287669" sldId="438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19133D38-986A-0CE6-0646-A6F40DD48392}" dt="2023-11-07T16:34:30.005" v="26" actId="1076"/>
        <pc:sldMkLst>
          <pc:docMk/>
          <pc:sldMk cId="3709711147" sldId="442"/>
        </pc:sldMkLst>
        <pc:picChg chg="mod">
          <ac:chgData name="Amanda M Linares" userId="S::amlinares@ucdavis.edu::baadcad8-1e51-4f82-ab68-4f4320b9f765" providerId="AD" clId="Web-{19133D38-986A-0CE6-0646-A6F40DD48392}" dt="2023-11-07T16:34:30.005" v="26" actId="1076"/>
          <ac:picMkLst>
            <pc:docMk/>
            <pc:sldMk cId="3709711147" sldId="442"/>
            <ac:picMk id="4" creationId="{00000000-0000-0000-0000-000000000000}"/>
          </ac:picMkLst>
        </pc:picChg>
      </pc:sldChg>
      <pc:sldChg chg="ord">
        <pc:chgData name="Amanda M Linares" userId="S::amlinares@ucdavis.edu::baadcad8-1e51-4f82-ab68-4f4320b9f765" providerId="AD" clId="Web-{19133D38-986A-0CE6-0646-A6F40DD48392}" dt="2023-11-07T16:39:34.792" v="28"/>
        <pc:sldMkLst>
          <pc:docMk/>
          <pc:sldMk cId="710010972" sldId="447"/>
        </pc:sldMkLst>
      </pc:sldChg>
    </pc:docChg>
  </pc:docChgLst>
  <pc:docChgLst>
    <pc:chgData name="Janice Kao" userId="0c1c0f66-4494-448a-83a5-f6c1d4d9be8a" providerId="ADAL" clId="{0FA29EC1-5E0B-CD43-963A-718002A7C0F7}"/>
    <pc:docChg chg="undo redo custSel addSld delSld modSld sldOrd modNotesMaster">
      <pc:chgData name="Janice Kao" userId="0c1c0f66-4494-448a-83a5-f6c1d4d9be8a" providerId="ADAL" clId="{0FA29EC1-5E0B-CD43-963A-718002A7C0F7}" dt="2023-11-16T17:48:33.052" v="5920"/>
      <pc:docMkLst>
        <pc:docMk/>
      </pc:docMkLst>
      <pc:sldChg chg="modSp add mod">
        <pc:chgData name="Janice Kao" userId="0c1c0f66-4494-448a-83a5-f6c1d4d9be8a" providerId="ADAL" clId="{0FA29EC1-5E0B-CD43-963A-718002A7C0F7}" dt="2023-11-09T22:01:42.122" v="2764" actId="20577"/>
        <pc:sldMkLst>
          <pc:docMk/>
          <pc:sldMk cId="3912412924" sldId="263"/>
        </pc:sldMkLst>
        <pc:spChg chg="mod">
          <ac:chgData name="Janice Kao" userId="0c1c0f66-4494-448a-83a5-f6c1d4d9be8a" providerId="ADAL" clId="{0FA29EC1-5E0B-CD43-963A-718002A7C0F7}" dt="2023-11-09T22:01:17.158" v="2754" actId="27636"/>
          <ac:spMkLst>
            <pc:docMk/>
            <pc:sldMk cId="3912412924" sldId="263"/>
            <ac:spMk id="5" creationId="{40B99E06-A088-4EC5-8FA4-64EB95D51B3F}"/>
          </ac:spMkLst>
        </pc:spChg>
        <pc:graphicFrameChg chg="mod">
          <ac:chgData name="Janice Kao" userId="0c1c0f66-4494-448a-83a5-f6c1d4d9be8a" providerId="ADAL" clId="{0FA29EC1-5E0B-CD43-963A-718002A7C0F7}" dt="2023-11-09T22:01:42.122" v="2764" actId="20577"/>
          <ac:graphicFrameMkLst>
            <pc:docMk/>
            <pc:sldMk cId="3912412924" sldId="263"/>
            <ac:graphicFrameMk id="8" creationId="{45C1C91B-BD18-3BAD-A93A-2928541D6CFD}"/>
          </ac:graphicFrameMkLst>
        </pc:graphicFrameChg>
      </pc:sldChg>
      <pc:sldChg chg="modSp add del mod">
        <pc:chgData name="Janice Kao" userId="0c1c0f66-4494-448a-83a5-f6c1d4d9be8a" providerId="ADAL" clId="{0FA29EC1-5E0B-CD43-963A-718002A7C0F7}" dt="2023-11-16T17:39:33.457" v="5905" actId="6549"/>
        <pc:sldMkLst>
          <pc:docMk/>
          <pc:sldMk cId="3004808787" sldId="270"/>
        </pc:sldMkLst>
        <pc:spChg chg="mod">
          <ac:chgData name="Janice Kao" userId="0c1c0f66-4494-448a-83a5-f6c1d4d9be8a" providerId="ADAL" clId="{0FA29EC1-5E0B-CD43-963A-718002A7C0F7}" dt="2023-11-16T17:39:33.457" v="5905" actId="6549"/>
          <ac:spMkLst>
            <pc:docMk/>
            <pc:sldMk cId="3004808787" sldId="270"/>
            <ac:spMk id="2" creationId="{FD624875-4D0F-12F5-2C08-ABD998E4E386}"/>
          </ac:spMkLst>
        </pc:spChg>
        <pc:spChg chg="mod">
          <ac:chgData name="Janice Kao" userId="0c1c0f66-4494-448a-83a5-f6c1d4d9be8a" providerId="ADAL" clId="{0FA29EC1-5E0B-CD43-963A-718002A7C0F7}" dt="2023-11-09T22:02:54.934" v="2789" actId="14100"/>
          <ac:spMkLst>
            <pc:docMk/>
            <pc:sldMk cId="3004808787" sldId="270"/>
            <ac:spMk id="5" creationId="{40B99E06-A088-4EC5-8FA4-64EB95D51B3F}"/>
          </ac:spMkLst>
        </pc:spChg>
        <pc:graphicFrameChg chg="mod">
          <ac:chgData name="Janice Kao" userId="0c1c0f66-4494-448a-83a5-f6c1d4d9be8a" providerId="ADAL" clId="{0FA29EC1-5E0B-CD43-963A-718002A7C0F7}" dt="2023-11-09T22:08:10.189" v="2995" actId="1035"/>
          <ac:graphicFrameMkLst>
            <pc:docMk/>
            <pc:sldMk cId="3004808787" sldId="270"/>
            <ac:graphicFrameMk id="3" creationId="{4D96469A-0AA6-43A5-2F8F-A58B0381024B}"/>
          </ac:graphicFrameMkLst>
        </pc:graphicFrameChg>
      </pc:sldChg>
      <pc:sldChg chg="addCm">
        <pc:chgData name="Janice Kao" userId="0c1c0f66-4494-448a-83a5-f6c1d4d9be8a" providerId="ADAL" clId="{0FA29EC1-5E0B-CD43-963A-718002A7C0F7}" dt="2023-11-07T02:43:28.616" v="1672"/>
        <pc:sldMkLst>
          <pc:docMk/>
          <pc:sldMk cId="841077184" sldId="4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nice Kao" userId="0c1c0f66-4494-448a-83a5-f6c1d4d9be8a" providerId="ADAL" clId="{0FA29EC1-5E0B-CD43-963A-718002A7C0F7}" dt="2023-11-07T02:43:28.616" v="1672"/>
              <pc2:cmMkLst xmlns:pc2="http://schemas.microsoft.com/office/powerpoint/2019/9/main/command">
                <pc:docMk/>
                <pc:sldMk cId="841077184" sldId="462"/>
                <pc2:cmMk id="{564AD294-A299-7941-BEFE-F05DB4868F05}"/>
              </pc2:cmMkLst>
            </pc226:cmChg>
          </p:ext>
        </pc:extLst>
      </pc:sldChg>
      <pc:sldChg chg="modCm">
        <pc:chgData name="Janice Kao" userId="0c1c0f66-4494-448a-83a5-f6c1d4d9be8a" providerId="ADAL" clId="{0FA29EC1-5E0B-CD43-963A-718002A7C0F7}" dt="2023-11-07T02:40:19.275" v="1671"/>
        <pc:sldMkLst>
          <pc:docMk/>
          <pc:sldMk cId="1566845185" sldId="4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nice Kao" userId="0c1c0f66-4494-448a-83a5-f6c1d4d9be8a" providerId="ADAL" clId="{0FA29EC1-5E0B-CD43-963A-718002A7C0F7}" dt="2023-11-07T02:40:19.275" v="1671"/>
              <pc2:cmMkLst xmlns:pc2="http://schemas.microsoft.com/office/powerpoint/2019/9/main/command">
                <pc:docMk/>
                <pc:sldMk cId="1566845185" sldId="468"/>
                <pc2:cmMk id="{34A275FF-37A3-490C-B7CA-9440F7759D4A}"/>
              </pc2:cmMkLst>
              <pc226:cmRplyChg chg="add">
                <pc226:chgData name="Janice Kao" userId="0c1c0f66-4494-448a-83a5-f6c1d4d9be8a" providerId="ADAL" clId="{0FA29EC1-5E0B-CD43-963A-718002A7C0F7}" dt="2023-11-07T02:40:19.275" v="1671"/>
                <pc2:cmRplyMkLst xmlns:pc2="http://schemas.microsoft.com/office/powerpoint/2019/9/main/command">
                  <pc:docMk/>
                  <pc:sldMk cId="1566845185" sldId="468"/>
                  <pc2:cmMk id="{34A275FF-37A3-490C-B7CA-9440F7759D4A}"/>
                  <pc2:cmRplyMk id="{8358D533-EEE7-CB4F-AF77-01431F3033CA}"/>
                </pc2:cmRplyMkLst>
              </pc226:cmRplyChg>
            </pc226:cmChg>
          </p:ext>
        </pc:extLst>
      </pc:sldChg>
      <pc:sldChg chg="modCm">
        <pc:chgData name="Janice Kao" userId="0c1c0f66-4494-448a-83a5-f6c1d4d9be8a" providerId="ADAL" clId="{0FA29EC1-5E0B-CD43-963A-718002A7C0F7}" dt="2023-11-13T21:15:34.708" v="5893"/>
        <pc:sldMkLst>
          <pc:docMk/>
          <pc:sldMk cId="3172690264" sldId="4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nice Kao" userId="0c1c0f66-4494-448a-83a5-f6c1d4d9be8a" providerId="ADAL" clId="{0FA29EC1-5E0B-CD43-963A-718002A7C0F7}" dt="2023-11-13T21:15:34.708" v="5893"/>
              <pc2:cmMkLst xmlns:pc2="http://schemas.microsoft.com/office/powerpoint/2019/9/main/command">
                <pc:docMk/>
                <pc:sldMk cId="3172690264" sldId="479"/>
                <pc2:cmMk id="{4B428C6B-7491-497D-A5D6-C823078F6680}"/>
              </pc2:cmMkLst>
              <pc226:cmRplyChg chg="add">
                <pc226:chgData name="Janice Kao" userId="0c1c0f66-4494-448a-83a5-f6c1d4d9be8a" providerId="ADAL" clId="{0FA29EC1-5E0B-CD43-963A-718002A7C0F7}" dt="2023-11-13T21:15:34.708" v="5893"/>
                <pc2:cmRplyMkLst xmlns:pc2="http://schemas.microsoft.com/office/powerpoint/2019/9/main/command">
                  <pc:docMk/>
                  <pc:sldMk cId="3172690264" sldId="479"/>
                  <pc2:cmMk id="{4B428C6B-7491-497D-A5D6-C823078F6680}"/>
                  <pc2:cmRplyMk id="{F6EA9395-8287-3A4E-BCF9-DC196EA8DE96}"/>
                </pc2:cmRplyMkLst>
              </pc226:cmRplyChg>
            </pc226:cmChg>
          </p:ext>
        </pc:extLst>
      </pc:sldChg>
      <pc:sldChg chg="modSp add mod">
        <pc:chgData name="Janice Kao" userId="0c1c0f66-4494-448a-83a5-f6c1d4d9be8a" providerId="ADAL" clId="{0FA29EC1-5E0B-CD43-963A-718002A7C0F7}" dt="2023-11-07T02:14:49.717" v="268" actId="20577"/>
        <pc:sldMkLst>
          <pc:docMk/>
          <pc:sldMk cId="110511030" sldId="488"/>
        </pc:sldMkLst>
        <pc:spChg chg="mod">
          <ac:chgData name="Janice Kao" userId="0c1c0f66-4494-448a-83a5-f6c1d4d9be8a" providerId="ADAL" clId="{0FA29EC1-5E0B-CD43-963A-718002A7C0F7}" dt="2023-11-07T02:14:49.717" v="268" actId="20577"/>
          <ac:spMkLst>
            <pc:docMk/>
            <pc:sldMk cId="110511030" sldId="488"/>
            <ac:spMk id="2" creationId="{00000000-0000-0000-0000-000000000000}"/>
          </ac:spMkLst>
        </pc:spChg>
        <pc:spChg chg="mod">
          <ac:chgData name="Janice Kao" userId="0c1c0f66-4494-448a-83a5-f6c1d4d9be8a" providerId="ADAL" clId="{0FA29EC1-5E0B-CD43-963A-718002A7C0F7}" dt="2023-11-07T02:10:17.745" v="76" actId="20577"/>
          <ac:spMkLst>
            <pc:docMk/>
            <pc:sldMk cId="110511030" sldId="488"/>
            <ac:spMk id="3" creationId="{001FD1AF-53DD-AC07-EC94-FACC9C2BC64C}"/>
          </ac:spMkLst>
        </pc:spChg>
      </pc:sldChg>
      <pc:sldChg chg="modSp add mod modAnim">
        <pc:chgData name="Janice Kao" userId="0c1c0f66-4494-448a-83a5-f6c1d4d9be8a" providerId="ADAL" clId="{0FA29EC1-5E0B-CD43-963A-718002A7C0F7}" dt="2023-11-09T20:23:27.748" v="1838" actId="1036"/>
        <pc:sldMkLst>
          <pc:docMk/>
          <pc:sldMk cId="1593124236" sldId="489"/>
        </pc:sldMkLst>
        <pc:spChg chg="mod">
          <ac:chgData name="Janice Kao" userId="0c1c0f66-4494-448a-83a5-f6c1d4d9be8a" providerId="ADAL" clId="{0FA29EC1-5E0B-CD43-963A-718002A7C0F7}" dt="2023-11-09T20:23:27.748" v="1838" actId="1036"/>
          <ac:spMkLst>
            <pc:docMk/>
            <pc:sldMk cId="1593124236" sldId="489"/>
            <ac:spMk id="3" creationId="{00000000-0000-0000-0000-000000000000}"/>
          </ac:spMkLst>
        </pc:spChg>
      </pc:sldChg>
      <pc:sldChg chg="modSp add del mod">
        <pc:chgData name="Janice Kao" userId="0c1c0f66-4494-448a-83a5-f6c1d4d9be8a" providerId="ADAL" clId="{0FA29EC1-5E0B-CD43-963A-718002A7C0F7}" dt="2023-11-09T22:09:02.273" v="3000" actId="2696"/>
        <pc:sldMkLst>
          <pc:docMk/>
          <pc:sldMk cId="2704108279" sldId="490"/>
        </pc:sldMkLst>
        <pc:spChg chg="mod">
          <ac:chgData name="Janice Kao" userId="0c1c0f66-4494-448a-83a5-f6c1d4d9be8a" providerId="ADAL" clId="{0FA29EC1-5E0B-CD43-963A-718002A7C0F7}" dt="2023-11-07T02:15:32.884" v="269" actId="20577"/>
          <ac:spMkLst>
            <pc:docMk/>
            <pc:sldMk cId="2704108279" sldId="490"/>
            <ac:spMk id="3" creationId="{00000000-0000-0000-0000-000000000000}"/>
          </ac:spMkLst>
        </pc:spChg>
      </pc:sldChg>
      <pc:sldChg chg="addSp delSp modSp add mod modClrScheme addCm delCm chgLayout">
        <pc:chgData name="Janice Kao" userId="0c1c0f66-4494-448a-83a5-f6c1d4d9be8a" providerId="ADAL" clId="{0FA29EC1-5E0B-CD43-963A-718002A7C0F7}" dt="2023-11-16T17:48:33.052" v="5920"/>
        <pc:sldMkLst>
          <pc:docMk/>
          <pc:sldMk cId="2174683788" sldId="491"/>
        </pc:sldMkLst>
        <pc:spChg chg="mod ord">
          <ac:chgData name="Janice Kao" userId="0c1c0f66-4494-448a-83a5-f6c1d4d9be8a" providerId="ADAL" clId="{0FA29EC1-5E0B-CD43-963A-718002A7C0F7}" dt="2023-11-13T20:50:39.135" v="5883" actId="255"/>
          <ac:spMkLst>
            <pc:docMk/>
            <pc:sldMk cId="2174683788" sldId="491"/>
            <ac:spMk id="2" creationId="{00000000-0000-0000-0000-000000000000}"/>
          </ac:spMkLst>
        </pc:spChg>
        <pc:spChg chg="del mod">
          <ac:chgData name="Janice Kao" userId="0c1c0f66-4494-448a-83a5-f6c1d4d9be8a" providerId="ADAL" clId="{0FA29EC1-5E0B-CD43-963A-718002A7C0F7}" dt="2023-11-09T22:14:31.312" v="3093" actId="478"/>
          <ac:spMkLst>
            <pc:docMk/>
            <pc:sldMk cId="2174683788" sldId="491"/>
            <ac:spMk id="3" creationId="{00000000-0000-0000-0000-000000000000}"/>
          </ac:spMkLst>
        </pc:spChg>
        <pc:spChg chg="add del mod">
          <ac:chgData name="Janice Kao" userId="0c1c0f66-4494-448a-83a5-f6c1d4d9be8a" providerId="ADAL" clId="{0FA29EC1-5E0B-CD43-963A-718002A7C0F7}" dt="2023-11-09T22:14:38.786" v="3095" actId="478"/>
          <ac:spMkLst>
            <pc:docMk/>
            <pc:sldMk cId="2174683788" sldId="491"/>
            <ac:spMk id="5" creationId="{E8244C7C-F111-0994-1C7C-A91DF2E39536}"/>
          </ac:spMkLst>
        </pc:spChg>
        <pc:spChg chg="add del mod">
          <ac:chgData name="Janice Kao" userId="0c1c0f66-4494-448a-83a5-f6c1d4d9be8a" providerId="ADAL" clId="{0FA29EC1-5E0B-CD43-963A-718002A7C0F7}" dt="2023-11-13T20:26:29.387" v="5643" actId="478"/>
          <ac:spMkLst>
            <pc:docMk/>
            <pc:sldMk cId="2174683788" sldId="491"/>
            <ac:spMk id="7" creationId="{955546B0-0D7C-8044-89F7-4ACA944A528C}"/>
          </ac:spMkLst>
        </pc:spChg>
        <pc:spChg chg="add del mod ord">
          <ac:chgData name="Janice Kao" userId="0c1c0f66-4494-448a-83a5-f6c1d4d9be8a" providerId="ADAL" clId="{0FA29EC1-5E0B-CD43-963A-718002A7C0F7}" dt="2023-11-13T20:41:38.636" v="5813" actId="478"/>
          <ac:spMkLst>
            <pc:docMk/>
            <pc:sldMk cId="2174683788" sldId="491"/>
            <ac:spMk id="9" creationId="{BAE8D5A1-06DC-5C2F-892E-70536E36F6A2}"/>
          </ac:spMkLst>
        </pc:spChg>
        <pc:graphicFrameChg chg="add del mod modGraphic">
          <ac:chgData name="Janice Kao" userId="0c1c0f66-4494-448a-83a5-f6c1d4d9be8a" providerId="ADAL" clId="{0FA29EC1-5E0B-CD43-963A-718002A7C0F7}" dt="2023-11-13T20:51:54.064" v="5891"/>
          <ac:graphicFrameMkLst>
            <pc:docMk/>
            <pc:sldMk cId="2174683788" sldId="491"/>
            <ac:graphicFrameMk id="8" creationId="{F468CFD2-6F10-8DD8-3A96-D52447104961}"/>
          </ac:graphicFrameMkLst>
        </pc:graphicFrameChg>
        <pc:picChg chg="add del mod">
          <ac:chgData name="Janice Kao" userId="0c1c0f66-4494-448a-83a5-f6c1d4d9be8a" providerId="ADAL" clId="{0FA29EC1-5E0B-CD43-963A-718002A7C0F7}" dt="2023-11-13T20:26:34.852" v="5644" actId="478"/>
          <ac:picMkLst>
            <pc:docMk/>
            <pc:sldMk cId="2174683788" sldId="491"/>
            <ac:picMk id="6" creationId="{C75A936D-BAE8-F550-7EDD-8AED89E867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nice Kao" userId="0c1c0f66-4494-448a-83a5-f6c1d4d9be8a" providerId="ADAL" clId="{0FA29EC1-5E0B-CD43-963A-718002A7C0F7}" dt="2023-11-16T17:48:33.052" v="5920"/>
              <pc2:cmMkLst xmlns:pc2="http://schemas.microsoft.com/office/powerpoint/2019/9/main/command">
                <pc:docMk/>
                <pc:sldMk cId="2174683788" sldId="491"/>
                <pc2:cmMk id="{2D5F1513-95DE-904C-8029-FEB4971CC01F}"/>
              </pc2:cmMkLst>
            </pc226:cmChg>
          </p:ext>
        </pc:extLst>
      </pc:sldChg>
      <pc:sldChg chg="modSp add mod">
        <pc:chgData name="Janice Kao" userId="0c1c0f66-4494-448a-83a5-f6c1d4d9be8a" providerId="ADAL" clId="{0FA29EC1-5E0B-CD43-963A-718002A7C0F7}" dt="2023-11-13T20:16:19.909" v="5641" actId="20577"/>
        <pc:sldMkLst>
          <pc:docMk/>
          <pc:sldMk cId="2140705486" sldId="492"/>
        </pc:sldMkLst>
        <pc:spChg chg="mod">
          <ac:chgData name="Janice Kao" userId="0c1c0f66-4494-448a-83a5-f6c1d4d9be8a" providerId="ADAL" clId="{0FA29EC1-5E0B-CD43-963A-718002A7C0F7}" dt="2023-11-13T20:16:19.909" v="5641" actId="20577"/>
          <ac:spMkLst>
            <pc:docMk/>
            <pc:sldMk cId="2140705486" sldId="492"/>
            <ac:spMk id="2" creationId="{00000000-0000-0000-0000-000000000000}"/>
          </ac:spMkLst>
        </pc:spChg>
        <pc:spChg chg="mod">
          <ac:chgData name="Janice Kao" userId="0c1c0f66-4494-448a-83a5-f6c1d4d9be8a" providerId="ADAL" clId="{0FA29EC1-5E0B-CD43-963A-718002A7C0F7}" dt="2023-11-10T20:42:14.798" v="3966" actId="1036"/>
          <ac:spMkLst>
            <pc:docMk/>
            <pc:sldMk cId="2140705486" sldId="492"/>
            <ac:spMk id="3" creationId="{00000000-0000-0000-0000-000000000000}"/>
          </ac:spMkLst>
        </pc:spChg>
      </pc:sldChg>
      <pc:sldChg chg="add del">
        <pc:chgData name="Janice Kao" userId="0c1c0f66-4494-448a-83a5-f6c1d4d9be8a" providerId="ADAL" clId="{0FA29EC1-5E0B-CD43-963A-718002A7C0F7}" dt="2023-11-07T02:26:17.163" v="921" actId="2696"/>
        <pc:sldMkLst>
          <pc:docMk/>
          <pc:sldMk cId="2562126974" sldId="493"/>
        </pc:sldMkLst>
      </pc:sldChg>
      <pc:sldChg chg="modSp add del mod">
        <pc:chgData name="Janice Kao" userId="0c1c0f66-4494-448a-83a5-f6c1d4d9be8a" providerId="ADAL" clId="{0FA29EC1-5E0B-CD43-963A-718002A7C0F7}" dt="2023-11-13T19:19:50.813" v="5545" actId="2696"/>
        <pc:sldMkLst>
          <pc:docMk/>
          <pc:sldMk cId="2967245110" sldId="494"/>
        </pc:sldMkLst>
        <pc:spChg chg="mod">
          <ac:chgData name="Janice Kao" userId="0c1c0f66-4494-448a-83a5-f6c1d4d9be8a" providerId="ADAL" clId="{0FA29EC1-5E0B-CD43-963A-718002A7C0F7}" dt="2023-11-07T02:26:31.056" v="935" actId="20577"/>
          <ac:spMkLst>
            <pc:docMk/>
            <pc:sldMk cId="2967245110" sldId="494"/>
            <ac:spMk id="2" creationId="{00000000-0000-0000-0000-000000000000}"/>
          </ac:spMkLst>
        </pc:spChg>
        <pc:spChg chg="mod">
          <ac:chgData name="Janice Kao" userId="0c1c0f66-4494-448a-83a5-f6c1d4d9be8a" providerId="ADAL" clId="{0FA29EC1-5E0B-CD43-963A-718002A7C0F7}" dt="2023-11-13T19:04:23.144" v="5269" actId="14100"/>
          <ac:spMkLst>
            <pc:docMk/>
            <pc:sldMk cId="2967245110" sldId="494"/>
            <ac:spMk id="3" creationId="{00000000-0000-0000-0000-000000000000}"/>
          </ac:spMkLst>
        </pc:spChg>
      </pc:sldChg>
      <pc:sldChg chg="delSp modSp add mod ord addCm delCm modCm">
        <pc:chgData name="Janice Kao" userId="0c1c0f66-4494-448a-83a5-f6c1d4d9be8a" providerId="ADAL" clId="{0FA29EC1-5E0B-CD43-963A-718002A7C0F7}" dt="2023-11-15T19:21:30.943" v="5903"/>
        <pc:sldMkLst>
          <pc:docMk/>
          <pc:sldMk cId="41751952" sldId="495"/>
        </pc:sldMkLst>
        <pc:spChg chg="mod">
          <ac:chgData name="Janice Kao" userId="0c1c0f66-4494-448a-83a5-f6c1d4d9be8a" providerId="ADAL" clId="{0FA29EC1-5E0B-CD43-963A-718002A7C0F7}" dt="2023-11-10T20:42:34.107" v="3980" actId="20577"/>
          <ac:spMkLst>
            <pc:docMk/>
            <pc:sldMk cId="41751952" sldId="495"/>
            <ac:spMk id="2" creationId="{00000000-0000-0000-0000-000000000000}"/>
          </ac:spMkLst>
        </pc:spChg>
        <pc:spChg chg="mod">
          <ac:chgData name="Janice Kao" userId="0c1c0f66-4494-448a-83a5-f6c1d4d9be8a" providerId="ADAL" clId="{0FA29EC1-5E0B-CD43-963A-718002A7C0F7}" dt="2023-11-15T19:21:17.447" v="5901" actId="20577"/>
          <ac:spMkLst>
            <pc:docMk/>
            <pc:sldMk cId="41751952" sldId="495"/>
            <ac:spMk id="4" creationId="{2FBB4D98-C261-8E4A-BC8E-7E774167D87F}"/>
          </ac:spMkLst>
        </pc:spChg>
        <pc:spChg chg="del">
          <ac:chgData name="Janice Kao" userId="0c1c0f66-4494-448a-83a5-f6c1d4d9be8a" providerId="ADAL" clId="{0FA29EC1-5E0B-CD43-963A-718002A7C0F7}" dt="2023-11-07T02:31:30.813" v="1359" actId="478"/>
          <ac:spMkLst>
            <pc:docMk/>
            <pc:sldMk cId="41751952" sldId="495"/>
            <ac:spMk id="6" creationId="{00000000-0000-0000-0000-000000000000}"/>
          </ac:spMkLst>
        </pc:spChg>
        <pc:picChg chg="del">
          <ac:chgData name="Janice Kao" userId="0c1c0f66-4494-448a-83a5-f6c1d4d9be8a" providerId="ADAL" clId="{0FA29EC1-5E0B-CD43-963A-718002A7C0F7}" dt="2023-11-07T02:31:28.204" v="1358" actId="478"/>
          <ac:picMkLst>
            <pc:docMk/>
            <pc:sldMk cId="41751952" sldId="495"/>
            <ac:picMk id="5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nice Kao" userId="0c1c0f66-4494-448a-83a5-f6c1d4d9be8a" providerId="ADAL" clId="{0FA29EC1-5E0B-CD43-963A-718002A7C0F7}" dt="2023-11-13T20:16:49.494" v="5642"/>
              <pc2:cmMkLst xmlns:pc2="http://schemas.microsoft.com/office/powerpoint/2019/9/main/command">
                <pc:docMk/>
                <pc:sldMk cId="41751952" sldId="495"/>
                <pc2:cmMk id="{67FB3F11-0C60-2046-B590-2A58FC600ECC}"/>
              </pc2:cmMkLst>
            </pc226:cmChg>
            <pc226:cmChg xmlns:pc226="http://schemas.microsoft.com/office/powerpoint/2022/06/main/command" chg="del mod modRxn">
              <pc226:chgData name="Janice Kao" userId="0c1c0f66-4494-448a-83a5-f6c1d4d9be8a" providerId="ADAL" clId="{0FA29EC1-5E0B-CD43-963A-718002A7C0F7}" dt="2023-11-15T19:21:30.943" v="5903"/>
              <pc2:cmMkLst xmlns:pc2="http://schemas.microsoft.com/office/powerpoint/2019/9/main/command">
                <pc:docMk/>
                <pc:sldMk cId="41751952" sldId="495"/>
                <pc2:cmMk id="{F02AFAD5-DB5B-4CDB-81E9-96400E57A77F}"/>
              </pc2:cmMkLst>
            </pc226:cmChg>
          </p:ext>
        </pc:extLst>
      </pc:sldChg>
      <pc:sldChg chg="modSp new del mod">
        <pc:chgData name="Janice Kao" userId="0c1c0f66-4494-448a-83a5-f6c1d4d9be8a" providerId="ADAL" clId="{0FA29EC1-5E0B-CD43-963A-718002A7C0F7}" dt="2023-11-09T21:54:34.776" v="2718" actId="2696"/>
        <pc:sldMkLst>
          <pc:docMk/>
          <pc:sldMk cId="3075965982" sldId="496"/>
        </pc:sldMkLst>
        <pc:spChg chg="mod">
          <ac:chgData name="Janice Kao" userId="0c1c0f66-4494-448a-83a5-f6c1d4d9be8a" providerId="ADAL" clId="{0FA29EC1-5E0B-CD43-963A-718002A7C0F7}" dt="2023-11-07T02:36:38.610" v="1653" actId="20577"/>
          <ac:spMkLst>
            <pc:docMk/>
            <pc:sldMk cId="3075965982" sldId="496"/>
            <ac:spMk id="2" creationId="{7D020EAF-1F90-27D8-30FE-DC9CEE07B3E7}"/>
          </ac:spMkLst>
        </pc:spChg>
        <pc:spChg chg="mod">
          <ac:chgData name="Janice Kao" userId="0c1c0f66-4494-448a-83a5-f6c1d4d9be8a" providerId="ADAL" clId="{0FA29EC1-5E0B-CD43-963A-718002A7C0F7}" dt="2023-11-09T21:44:53.749" v="2617" actId="113"/>
          <ac:spMkLst>
            <pc:docMk/>
            <pc:sldMk cId="3075965982" sldId="496"/>
            <ac:spMk id="3" creationId="{67E9F290-F9D0-CAFC-28CE-C58F19921B4D}"/>
          </ac:spMkLst>
        </pc:spChg>
      </pc:sldChg>
      <pc:sldChg chg="addSp delSp modSp new mod chgLayout">
        <pc:chgData name="Janice Kao" userId="0c1c0f66-4494-448a-83a5-f6c1d4d9be8a" providerId="ADAL" clId="{0FA29EC1-5E0B-CD43-963A-718002A7C0F7}" dt="2023-11-09T21:55:08.973" v="2719" actId="14100"/>
        <pc:sldMkLst>
          <pc:docMk/>
          <pc:sldMk cId="3606235019" sldId="497"/>
        </pc:sldMkLst>
        <pc:spChg chg="mod ord">
          <ac:chgData name="Janice Kao" userId="0c1c0f66-4494-448a-83a5-f6c1d4d9be8a" providerId="ADAL" clId="{0FA29EC1-5E0B-CD43-963A-718002A7C0F7}" dt="2023-11-09T20:28:49.198" v="2191" actId="404"/>
          <ac:spMkLst>
            <pc:docMk/>
            <pc:sldMk cId="3606235019" sldId="497"/>
            <ac:spMk id="2" creationId="{E1788A45-87B3-410F-1F6E-55BEC1E4D416}"/>
          </ac:spMkLst>
        </pc:spChg>
        <pc:spChg chg="del mod ord">
          <ac:chgData name="Janice Kao" userId="0c1c0f66-4494-448a-83a5-f6c1d4d9be8a" providerId="ADAL" clId="{0FA29EC1-5E0B-CD43-963A-718002A7C0F7}" dt="2023-11-09T20:33:54.403" v="2364" actId="3680"/>
          <ac:spMkLst>
            <pc:docMk/>
            <pc:sldMk cId="3606235019" sldId="497"/>
            <ac:spMk id="3" creationId="{2AE25BF4-C346-F74B-5BFB-0C0359194704}"/>
          </ac:spMkLst>
        </pc:spChg>
        <pc:graphicFrameChg chg="add mod ord modGraphic">
          <ac:chgData name="Janice Kao" userId="0c1c0f66-4494-448a-83a5-f6c1d4d9be8a" providerId="ADAL" clId="{0FA29EC1-5E0B-CD43-963A-718002A7C0F7}" dt="2023-11-09T21:55:08.973" v="2719" actId="14100"/>
          <ac:graphicFrameMkLst>
            <pc:docMk/>
            <pc:sldMk cId="3606235019" sldId="497"/>
            <ac:graphicFrameMk id="4" creationId="{4F7DB04A-D163-AEF8-0CCB-75F4B875737B}"/>
          </ac:graphicFrameMkLst>
        </pc:graphicFrameChg>
      </pc:sldChg>
      <pc:sldChg chg="modSp mod">
        <pc:chgData name="Janice Kao" userId="0c1c0f66-4494-448a-83a5-f6c1d4d9be8a" providerId="ADAL" clId="{0FA29EC1-5E0B-CD43-963A-718002A7C0F7}" dt="2023-11-09T20:05:30.657" v="1684" actId="6549"/>
        <pc:sldMkLst>
          <pc:docMk/>
          <pc:sldMk cId="2264142992" sldId="499"/>
        </pc:sldMkLst>
        <pc:spChg chg="mod">
          <ac:chgData name="Janice Kao" userId="0c1c0f66-4494-448a-83a5-f6c1d4d9be8a" providerId="ADAL" clId="{0FA29EC1-5E0B-CD43-963A-718002A7C0F7}" dt="2023-11-09T20:05:30.657" v="1684" actId="6549"/>
          <ac:spMkLst>
            <pc:docMk/>
            <pc:sldMk cId="2264142992" sldId="499"/>
            <ac:spMk id="8" creationId="{7EF4FFCA-3B74-4F23-B290-BAA210BDA769}"/>
          </ac:spMkLst>
        </pc:spChg>
      </pc:sldChg>
      <pc:sldChg chg="modCm">
        <pc:chgData name="Janice Kao" userId="0c1c0f66-4494-448a-83a5-f6c1d4d9be8a" providerId="ADAL" clId="{0FA29EC1-5E0B-CD43-963A-718002A7C0F7}" dt="2023-11-09T20:04:55.756" v="1674"/>
        <pc:sldMkLst>
          <pc:docMk/>
          <pc:sldMk cId="862906024" sldId="5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nice Kao" userId="0c1c0f66-4494-448a-83a5-f6c1d4d9be8a" providerId="ADAL" clId="{0FA29EC1-5E0B-CD43-963A-718002A7C0F7}" dt="2023-11-09T20:04:55.756" v="1674"/>
              <pc2:cmMkLst xmlns:pc2="http://schemas.microsoft.com/office/powerpoint/2019/9/main/command">
                <pc:docMk/>
                <pc:sldMk cId="862906024" sldId="502"/>
                <pc2:cmMk id="{DE6C4652-AB48-4E5D-800A-7C426137063C}"/>
              </pc2:cmMkLst>
              <pc226:cmRplyChg chg="add">
                <pc226:chgData name="Janice Kao" userId="0c1c0f66-4494-448a-83a5-f6c1d4d9be8a" providerId="ADAL" clId="{0FA29EC1-5E0B-CD43-963A-718002A7C0F7}" dt="2023-11-09T20:04:55.756" v="1674"/>
                <pc2:cmRplyMkLst xmlns:pc2="http://schemas.microsoft.com/office/powerpoint/2019/9/main/command">
                  <pc:docMk/>
                  <pc:sldMk cId="862906024" sldId="502"/>
                  <pc2:cmMk id="{DE6C4652-AB48-4E5D-800A-7C426137063C}"/>
                  <pc2:cmRplyMk id="{2939AF26-C124-9944-9A39-B8714B0632EF}"/>
                </pc2:cmRplyMkLst>
              </pc226:cmRplyChg>
            </pc226:cmChg>
          </p:ext>
        </pc:extLst>
      </pc:sldChg>
      <pc:sldChg chg="addSp modSp new del mod">
        <pc:chgData name="Janice Kao" userId="0c1c0f66-4494-448a-83a5-f6c1d4d9be8a" providerId="ADAL" clId="{0FA29EC1-5E0B-CD43-963A-718002A7C0F7}" dt="2023-11-09T22:17:24.448" v="3360" actId="2696"/>
        <pc:sldMkLst>
          <pc:docMk/>
          <pc:sldMk cId="2793071984" sldId="504"/>
        </pc:sldMkLst>
        <pc:picChg chg="add mod">
          <ac:chgData name="Janice Kao" userId="0c1c0f66-4494-448a-83a5-f6c1d4d9be8a" providerId="ADAL" clId="{0FA29EC1-5E0B-CD43-963A-718002A7C0F7}" dt="2023-11-09T22:13:28.988" v="3092" actId="14100"/>
          <ac:picMkLst>
            <pc:docMk/>
            <pc:sldMk cId="2793071984" sldId="504"/>
            <ac:picMk id="4" creationId="{0D88CA15-2B7E-A04F-C3CB-D4C50F31169F}"/>
          </ac:picMkLst>
        </pc:picChg>
      </pc:sldChg>
      <pc:sldChg chg="modSp new mod">
        <pc:chgData name="Janice Kao" userId="0c1c0f66-4494-448a-83a5-f6c1d4d9be8a" providerId="ADAL" clId="{0FA29EC1-5E0B-CD43-963A-718002A7C0F7}" dt="2023-11-10T20:53:03.024" v="4731" actId="948"/>
        <pc:sldMkLst>
          <pc:docMk/>
          <pc:sldMk cId="442947325" sldId="505"/>
        </pc:sldMkLst>
        <pc:spChg chg="mod">
          <ac:chgData name="Janice Kao" userId="0c1c0f66-4494-448a-83a5-f6c1d4d9be8a" providerId="ADAL" clId="{0FA29EC1-5E0B-CD43-963A-718002A7C0F7}" dt="2023-11-10T20:52:26.933" v="4730" actId="14100"/>
          <ac:spMkLst>
            <pc:docMk/>
            <pc:sldMk cId="442947325" sldId="505"/>
            <ac:spMk id="2" creationId="{764994D7-1065-964E-F2A8-773F54E03776}"/>
          </ac:spMkLst>
        </pc:spChg>
        <pc:spChg chg="mod">
          <ac:chgData name="Janice Kao" userId="0c1c0f66-4494-448a-83a5-f6c1d4d9be8a" providerId="ADAL" clId="{0FA29EC1-5E0B-CD43-963A-718002A7C0F7}" dt="2023-11-10T20:53:03.024" v="4731" actId="948"/>
          <ac:spMkLst>
            <pc:docMk/>
            <pc:sldMk cId="442947325" sldId="505"/>
            <ac:spMk id="3" creationId="{B7898C80-EC50-91E5-12C6-0FFB29E8B518}"/>
          </ac:spMkLst>
        </pc:spChg>
      </pc:sldChg>
      <pc:sldChg chg="addSp delSp modSp new mod ord modClrScheme chgLayout">
        <pc:chgData name="Janice Kao" userId="0c1c0f66-4494-448a-83a5-f6c1d4d9be8a" providerId="ADAL" clId="{0FA29EC1-5E0B-CD43-963A-718002A7C0F7}" dt="2023-11-16T17:47:26.631" v="5919" actId="1036"/>
        <pc:sldMkLst>
          <pc:docMk/>
          <pc:sldMk cId="3237127049" sldId="515"/>
        </pc:sldMkLst>
        <pc:spChg chg="del mod ord">
          <ac:chgData name="Janice Kao" userId="0c1c0f66-4494-448a-83a5-f6c1d4d9be8a" providerId="ADAL" clId="{0FA29EC1-5E0B-CD43-963A-718002A7C0F7}" dt="2023-11-13T18:53:58.385" v="5098" actId="700"/>
          <ac:spMkLst>
            <pc:docMk/>
            <pc:sldMk cId="3237127049" sldId="515"/>
            <ac:spMk id="2" creationId="{D0ABE016-4526-9BE1-45C4-2C3D493730F0}"/>
          </ac:spMkLst>
        </pc:spChg>
        <pc:spChg chg="del mod ord">
          <ac:chgData name="Janice Kao" userId="0c1c0f66-4494-448a-83a5-f6c1d4d9be8a" providerId="ADAL" clId="{0FA29EC1-5E0B-CD43-963A-718002A7C0F7}" dt="2023-11-13T18:53:58.385" v="5098" actId="700"/>
          <ac:spMkLst>
            <pc:docMk/>
            <pc:sldMk cId="3237127049" sldId="515"/>
            <ac:spMk id="3" creationId="{959DA7F1-A388-6BA4-B5F8-FDCAC1BB9434}"/>
          </ac:spMkLst>
        </pc:spChg>
        <pc:spChg chg="add mod ord">
          <ac:chgData name="Janice Kao" userId="0c1c0f66-4494-448a-83a5-f6c1d4d9be8a" providerId="ADAL" clId="{0FA29EC1-5E0B-CD43-963A-718002A7C0F7}" dt="2023-11-13T19:16:08.092" v="5527" actId="1037"/>
          <ac:spMkLst>
            <pc:docMk/>
            <pc:sldMk cId="3237127049" sldId="515"/>
            <ac:spMk id="4" creationId="{129C7ACC-B58C-14EF-D3D1-3470B91A7940}"/>
          </ac:spMkLst>
        </pc:spChg>
        <pc:spChg chg="add mod ord">
          <ac:chgData name="Janice Kao" userId="0c1c0f66-4494-448a-83a5-f6c1d4d9be8a" providerId="ADAL" clId="{0FA29EC1-5E0B-CD43-963A-718002A7C0F7}" dt="2023-11-16T17:47:26.631" v="5919" actId="1036"/>
          <ac:spMkLst>
            <pc:docMk/>
            <pc:sldMk cId="3237127049" sldId="515"/>
            <ac:spMk id="5" creationId="{CFD4F0F1-D93E-5C63-7AB4-0A418FAC6E19}"/>
          </ac:spMkLst>
        </pc:spChg>
        <pc:spChg chg="add del mod ord">
          <ac:chgData name="Janice Kao" userId="0c1c0f66-4494-448a-83a5-f6c1d4d9be8a" providerId="ADAL" clId="{0FA29EC1-5E0B-CD43-963A-718002A7C0F7}" dt="2023-11-13T18:54:15.491" v="5099" actId="931"/>
          <ac:spMkLst>
            <pc:docMk/>
            <pc:sldMk cId="3237127049" sldId="515"/>
            <ac:spMk id="6" creationId="{CEEB5CBB-9E51-2E58-A712-6B9B7F1D6414}"/>
          </ac:spMkLst>
        </pc:spChg>
        <pc:spChg chg="add del mod ord">
          <ac:chgData name="Janice Kao" userId="0c1c0f66-4494-448a-83a5-f6c1d4d9be8a" providerId="ADAL" clId="{0FA29EC1-5E0B-CD43-963A-718002A7C0F7}" dt="2023-11-13T19:16:27.419" v="5528" actId="207"/>
          <ac:spMkLst>
            <pc:docMk/>
            <pc:sldMk cId="3237127049" sldId="515"/>
            <ac:spMk id="9" creationId="{EF8075E1-DC60-2183-3006-055D766B8968}"/>
          </ac:spMkLst>
        </pc:spChg>
        <pc:spChg chg="add del mod ord">
          <ac:chgData name="Janice Kao" userId="0c1c0f66-4494-448a-83a5-f6c1d4d9be8a" providerId="ADAL" clId="{0FA29EC1-5E0B-CD43-963A-718002A7C0F7}" dt="2023-11-13T19:13:41.442" v="5448" actId="478"/>
          <ac:spMkLst>
            <pc:docMk/>
            <pc:sldMk cId="3237127049" sldId="515"/>
            <ac:spMk id="10" creationId="{A4E4C304-FE51-1AB9-DAAC-F7F2A9854408}"/>
          </ac:spMkLst>
        </pc:spChg>
        <pc:spChg chg="add mod">
          <ac:chgData name="Janice Kao" userId="0c1c0f66-4494-448a-83a5-f6c1d4d9be8a" providerId="ADAL" clId="{0FA29EC1-5E0B-CD43-963A-718002A7C0F7}" dt="2023-11-13T19:17:12.411" v="5537" actId="1035"/>
          <ac:spMkLst>
            <pc:docMk/>
            <pc:sldMk cId="3237127049" sldId="515"/>
            <ac:spMk id="12" creationId="{11D346C3-3F00-D0C7-C1C7-AFDCABF63E43}"/>
          </ac:spMkLst>
        </pc:spChg>
        <pc:picChg chg="add mod ord">
          <ac:chgData name="Janice Kao" userId="0c1c0f66-4494-448a-83a5-f6c1d4d9be8a" providerId="ADAL" clId="{0FA29EC1-5E0B-CD43-963A-718002A7C0F7}" dt="2023-11-16T17:47:26.631" v="5919" actId="1036"/>
          <ac:picMkLst>
            <pc:docMk/>
            <pc:sldMk cId="3237127049" sldId="515"/>
            <ac:picMk id="8" creationId="{9FF96A2B-349B-4FCB-76B0-7F0EE41851B1}"/>
          </ac:picMkLst>
        </pc:picChg>
      </pc:sldChg>
    </pc:docChg>
  </pc:docChgLst>
  <pc:docChgLst>
    <pc:chgData name="Amanda M Linares" userId="S::amlinares@ucdavis.edu::baadcad8-1e51-4f82-ab68-4f4320b9f765" providerId="AD" clId="Web-{5300F3E2-3A9C-0B02-B193-64BBD9E2CF12}"/>
    <pc:docChg chg="">
      <pc:chgData name="Amanda M Linares" userId="S::amlinares@ucdavis.edu::baadcad8-1e51-4f82-ab68-4f4320b9f765" providerId="AD" clId="Web-{5300F3E2-3A9C-0B02-B193-64BBD9E2CF12}" dt="2023-11-13T21:54:51.496" v="0"/>
      <pc:docMkLst>
        <pc:docMk/>
      </pc:docMkLst>
      <pc:sldChg chg="modCm">
        <pc:chgData name="Amanda M Linares" userId="S::amlinares@ucdavis.edu::baadcad8-1e51-4f82-ab68-4f4320b9f765" providerId="AD" clId="Web-{5300F3E2-3A9C-0B02-B193-64BBD9E2CF12}" dt="2023-11-13T21:54:51.496" v="0"/>
        <pc:sldMkLst>
          <pc:docMk/>
          <pc:sldMk cId="3172690264" sldId="4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manda M Linares" userId="S::amlinares@ucdavis.edu::baadcad8-1e51-4f82-ab68-4f4320b9f765" providerId="AD" clId="Web-{5300F3E2-3A9C-0B02-B193-64BBD9E2CF12}" dt="2023-11-13T21:54:51.496" v="0"/>
              <pc2:cmMkLst xmlns:pc2="http://schemas.microsoft.com/office/powerpoint/2019/9/main/command">
                <pc:docMk/>
                <pc:sldMk cId="3172690264" sldId="479"/>
                <pc2:cmMk id="{4B428C6B-7491-497D-A5D6-C823078F6680}"/>
              </pc2:cmMkLst>
              <pc226:cmRplyChg chg="mod modRxn">
                <pc226:chgData name="Amanda M Linares" userId="S::amlinares@ucdavis.edu::baadcad8-1e51-4f82-ab68-4f4320b9f765" providerId="AD" clId="Web-{5300F3E2-3A9C-0B02-B193-64BBD9E2CF12}" dt="2023-11-13T21:54:51.496" v="0"/>
                <pc2:cmRplyMkLst xmlns:pc2="http://schemas.microsoft.com/office/powerpoint/2019/9/main/command">
                  <pc:docMk/>
                  <pc:sldMk cId="3172690264" sldId="479"/>
                  <pc2:cmMk id="{4B428C6B-7491-497D-A5D6-C823078F6680}"/>
                  <pc2:cmRplyMk id="{F6EA9395-8287-3A4E-BCF9-DC196EA8DE96}"/>
                </pc2:cmRplyMkLst>
              </pc226:cmRplyChg>
            </pc226:cmChg>
          </p:ext>
        </pc:extLst>
      </pc:sldChg>
    </pc:docChg>
  </pc:docChgLst>
  <pc:docChgLst>
    <pc:chgData name="Amanda M Linares" userId="S::amlinares@ucdavis.edu::baadcad8-1e51-4f82-ab68-4f4320b9f765" providerId="AD" clId="Web-{3A579367-F1C5-37E7-8812-45DE17BAA051}"/>
    <pc:docChg chg="addSld delSld modSld">
      <pc:chgData name="Amanda M Linares" userId="S::amlinares@ucdavis.edu::baadcad8-1e51-4f82-ab68-4f4320b9f765" providerId="AD" clId="Web-{3A579367-F1C5-37E7-8812-45DE17BAA051}" dt="2023-10-27T16:59:37.832" v="256" actId="20577"/>
      <pc:docMkLst>
        <pc:docMk/>
      </pc:docMkLst>
      <pc:sldChg chg="modSp mod modClrScheme chgLayout">
        <pc:chgData name="Amanda M Linares" userId="S::amlinares@ucdavis.edu::baadcad8-1e51-4f82-ab68-4f4320b9f765" providerId="AD" clId="Web-{3A579367-F1C5-37E7-8812-45DE17BAA051}" dt="2023-10-27T16:29:38.073" v="33"/>
        <pc:sldMkLst>
          <pc:docMk/>
          <pc:sldMk cId="3269123559" sldId="353"/>
        </pc:sldMkLst>
        <pc:spChg chg="mod ord">
          <ac:chgData name="Amanda M Linares" userId="S::amlinares@ucdavis.edu::baadcad8-1e51-4f82-ab68-4f4320b9f765" providerId="AD" clId="Web-{3A579367-F1C5-37E7-8812-45DE17BAA051}" dt="2023-10-27T16:29:38.073" v="33"/>
          <ac:spMkLst>
            <pc:docMk/>
            <pc:sldMk cId="3269123559" sldId="353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29:38.073" v="33"/>
          <ac:spMkLst>
            <pc:docMk/>
            <pc:sldMk cId="3269123559" sldId="353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01:17:25.846" v="14"/>
        <pc:sldMkLst>
          <pc:docMk/>
          <pc:sldMk cId="1656154379" sldId="354"/>
        </pc:sldMkLst>
        <pc:spChg chg="mod ord">
          <ac:chgData name="Amanda M Linares" userId="S::amlinares@ucdavis.edu::baadcad8-1e51-4f82-ab68-4f4320b9f765" providerId="AD" clId="Web-{3A579367-F1C5-37E7-8812-45DE17BAA051}" dt="2023-10-27T01:17:25.846" v="14"/>
          <ac:spMkLst>
            <pc:docMk/>
            <pc:sldMk cId="1656154379" sldId="354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7:25.846" v="14"/>
          <ac:spMkLst>
            <pc:docMk/>
            <pc:sldMk cId="1656154379" sldId="354"/>
            <ac:spMk id="3" creationId="{00000000-0000-0000-0000-000000000000}"/>
          </ac:spMkLst>
        </pc:spChg>
      </pc:sldChg>
      <pc:sldChg chg="addSp delSp modSp mod modClrScheme chgLayout">
        <pc:chgData name="Amanda M Linares" userId="S::amlinares@ucdavis.edu::baadcad8-1e51-4f82-ab68-4f4320b9f765" providerId="AD" clId="Web-{3A579367-F1C5-37E7-8812-45DE17BAA051}" dt="2023-10-27T01:14:22.622" v="9" actId="1076"/>
        <pc:sldMkLst>
          <pc:docMk/>
          <pc:sldMk cId="154069578" sldId="395"/>
        </pc:sldMkLst>
        <pc:spChg chg="mod ord">
          <ac:chgData name="Amanda M Linares" userId="S::amlinares@ucdavis.edu::baadcad8-1e51-4f82-ab68-4f4320b9f765" providerId="AD" clId="Web-{3A579367-F1C5-37E7-8812-45DE17BAA051}" dt="2023-10-27T01:14:22.622" v="9" actId="1076"/>
          <ac:spMkLst>
            <pc:docMk/>
            <pc:sldMk cId="154069578" sldId="395"/>
            <ac:spMk id="2" creationId="{00000000-0000-0000-0000-000000000000}"/>
          </ac:spMkLst>
        </pc:spChg>
        <pc:spChg chg="add del mod ord">
          <ac:chgData name="Amanda M Linares" userId="S::amlinares@ucdavis.edu::baadcad8-1e51-4f82-ab68-4f4320b9f765" providerId="AD" clId="Web-{3A579367-F1C5-37E7-8812-45DE17BAA051}" dt="2023-10-27T01:14:19.278" v="8"/>
          <ac:spMkLst>
            <pc:docMk/>
            <pc:sldMk cId="154069578" sldId="395"/>
            <ac:spMk id="3" creationId="{BCBBA576-B0D6-C996-CAAE-41912FD5BCAC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44:17.557" v="118" actId="20577"/>
        <pc:sldMkLst>
          <pc:docMk/>
          <pc:sldMk cId="456172516" sldId="402"/>
        </pc:sldMkLst>
        <pc:spChg chg="mod ord">
          <ac:chgData name="Amanda M Linares" userId="S::amlinares@ucdavis.edu::baadcad8-1e51-4f82-ab68-4f4320b9f765" providerId="AD" clId="Web-{3A579367-F1C5-37E7-8812-45DE17BAA051}" dt="2023-10-27T01:17:31.393" v="15"/>
          <ac:spMkLst>
            <pc:docMk/>
            <pc:sldMk cId="456172516" sldId="402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44:17.557" v="118" actId="20577"/>
          <ac:spMkLst>
            <pc:docMk/>
            <pc:sldMk cId="456172516" sldId="402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58:48.813" v="253"/>
        <pc:sldMkLst>
          <pc:docMk/>
          <pc:sldMk cId="1681157994" sldId="404"/>
        </pc:sldMkLst>
        <pc:spChg chg="mod ord">
          <ac:chgData name="Amanda M Linares" userId="S::amlinares@ucdavis.edu::baadcad8-1e51-4f82-ab68-4f4320b9f765" providerId="AD" clId="Web-{3A579367-F1C5-37E7-8812-45DE17BAA051}" dt="2023-10-27T16:29:27.635" v="31"/>
          <ac:spMkLst>
            <pc:docMk/>
            <pc:sldMk cId="1681157994" sldId="404"/>
            <ac:spMk id="2" creationId="{00000000-0000-0000-0000-000000000000}"/>
          </ac:spMkLst>
        </pc:spChg>
        <pc:graphicFrameChg chg="mod ord modGraphic">
          <ac:chgData name="Amanda M Linares" userId="S::amlinares@ucdavis.edu::baadcad8-1e51-4f82-ab68-4f4320b9f765" providerId="AD" clId="Web-{3A579367-F1C5-37E7-8812-45DE17BAA051}" dt="2023-10-27T16:58:48.813" v="253"/>
          <ac:graphicFrameMkLst>
            <pc:docMk/>
            <pc:sldMk cId="1681157994" sldId="404"/>
            <ac:graphicFrameMk id="5" creationId="{00000000-0000-0000-0000-000000000000}"/>
          </ac:graphicFrameMkLst>
        </pc:graphicFrameChg>
      </pc:sldChg>
      <pc:sldChg chg="modSp mod modClrScheme chgLayout">
        <pc:chgData name="Amanda M Linares" userId="S::amlinares@ucdavis.edu::baadcad8-1e51-4f82-ab68-4f4320b9f765" providerId="AD" clId="Web-{3A579367-F1C5-37E7-8812-45DE17BAA051}" dt="2023-10-27T01:18:50.364" v="26"/>
        <pc:sldMkLst>
          <pc:docMk/>
          <pc:sldMk cId="688708054" sldId="408"/>
        </pc:sldMkLst>
        <pc:spChg chg="mod ord">
          <ac:chgData name="Amanda M Linares" userId="S::amlinares@ucdavis.edu::baadcad8-1e51-4f82-ab68-4f4320b9f765" providerId="AD" clId="Web-{3A579367-F1C5-37E7-8812-45DE17BAA051}" dt="2023-10-27T01:18:50.364" v="26"/>
          <ac:spMkLst>
            <pc:docMk/>
            <pc:sldMk cId="688708054" sldId="408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8:50.364" v="26"/>
          <ac:spMkLst>
            <pc:docMk/>
            <pc:sldMk cId="688708054" sldId="408"/>
            <ac:spMk id="3" creationId="{00000000-0000-0000-0000-000000000000}"/>
          </ac:spMkLst>
        </pc:spChg>
      </pc:sldChg>
      <pc:sldChg chg="addSp delSp modSp mod modClrScheme chgLayout">
        <pc:chgData name="Amanda M Linares" userId="S::amlinares@ucdavis.edu::baadcad8-1e51-4f82-ab68-4f4320b9f765" providerId="AD" clId="Web-{3A579367-F1C5-37E7-8812-45DE17BAA051}" dt="2023-10-27T16:51:36.927" v="158"/>
        <pc:sldMkLst>
          <pc:docMk/>
          <pc:sldMk cId="231681018" sldId="409"/>
        </pc:sldMkLst>
        <pc:spChg chg="mod ord">
          <ac:chgData name="Amanda M Linares" userId="S::amlinares@ucdavis.edu::baadcad8-1e51-4f82-ab68-4f4320b9f765" providerId="AD" clId="Web-{3A579367-F1C5-37E7-8812-45DE17BAA051}" dt="2023-10-27T16:51:36.927" v="158"/>
          <ac:spMkLst>
            <pc:docMk/>
            <pc:sldMk cId="231681018" sldId="409"/>
            <ac:spMk id="2" creationId="{00000000-0000-0000-0000-000000000000}"/>
          </ac:spMkLst>
        </pc:spChg>
        <pc:spChg chg="add del mod ord">
          <ac:chgData name="Amanda M Linares" userId="S::amlinares@ucdavis.edu::baadcad8-1e51-4f82-ab68-4f4320b9f765" providerId="AD" clId="Web-{3A579367-F1C5-37E7-8812-45DE17BAA051}" dt="2023-10-27T16:44:54.434" v="119"/>
          <ac:spMkLst>
            <pc:docMk/>
            <pc:sldMk cId="231681018" sldId="409"/>
            <ac:spMk id="3" creationId="{00000000-0000-0000-0000-000000000000}"/>
          </ac:spMkLst>
        </pc:spChg>
        <pc:graphicFrameChg chg="add del">
          <ac:chgData name="Amanda M Linares" userId="S::amlinares@ucdavis.edu::baadcad8-1e51-4f82-ab68-4f4320b9f765" providerId="AD" clId="Web-{3A579367-F1C5-37E7-8812-45DE17BAA051}" dt="2023-10-27T01:19:19.849" v="30"/>
          <ac:graphicFrameMkLst>
            <pc:docMk/>
            <pc:sldMk cId="231681018" sldId="409"/>
            <ac:graphicFrameMk id="5" creationId="{3A09B2AB-3DCF-7580-FE51-C62F1D472C58}"/>
          </ac:graphicFrameMkLst>
        </pc:graphicFrameChg>
        <pc:graphicFrameChg chg="add mod ord modGraphic">
          <ac:chgData name="Amanda M Linares" userId="S::amlinares@ucdavis.edu::baadcad8-1e51-4f82-ab68-4f4320b9f765" providerId="AD" clId="Web-{3A579367-F1C5-37E7-8812-45DE17BAA051}" dt="2023-10-27T16:51:36.927" v="158"/>
          <ac:graphicFrameMkLst>
            <pc:docMk/>
            <pc:sldMk cId="231681018" sldId="409"/>
            <ac:graphicFrameMk id="6" creationId="{58EE2701-E7AA-4774-E1B0-02E6FAE07559}"/>
          </ac:graphicFrameMkLst>
        </pc:graphicFrameChg>
        <pc:picChg chg="add del mod">
          <ac:chgData name="Amanda M Linares" userId="S::amlinares@ucdavis.edu::baadcad8-1e51-4f82-ab68-4f4320b9f765" providerId="AD" clId="Web-{3A579367-F1C5-37E7-8812-45DE17BAA051}" dt="2023-10-27T16:48:52.886" v="139"/>
          <ac:picMkLst>
            <pc:docMk/>
            <pc:sldMk cId="231681018" sldId="409"/>
            <ac:picMk id="159" creationId="{2591CEAB-5764-4D51-49B3-58B4FFEA9142}"/>
          </ac:picMkLst>
        </pc:picChg>
      </pc:sldChg>
      <pc:sldChg chg="modSp mod modClrScheme chgLayout">
        <pc:chgData name="Amanda M Linares" userId="S::amlinares@ucdavis.edu::baadcad8-1e51-4f82-ab68-4f4320b9f765" providerId="AD" clId="Web-{3A579367-F1C5-37E7-8812-45DE17BAA051}" dt="2023-10-27T01:18:03.097" v="21" actId="1076"/>
        <pc:sldMkLst>
          <pc:docMk/>
          <pc:sldMk cId="724287669" sldId="438"/>
        </pc:sldMkLst>
        <pc:spChg chg="mod ord">
          <ac:chgData name="Amanda M Linares" userId="S::amlinares@ucdavis.edu::baadcad8-1e51-4f82-ab68-4f4320b9f765" providerId="AD" clId="Web-{3A579367-F1C5-37E7-8812-45DE17BAA051}" dt="2023-10-27T01:16:10.594" v="12"/>
          <ac:spMkLst>
            <pc:docMk/>
            <pc:sldMk cId="724287669" sldId="438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8:03.097" v="21" actId="1076"/>
          <ac:spMkLst>
            <pc:docMk/>
            <pc:sldMk cId="724287669" sldId="438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01:17:53.222" v="19" actId="1076"/>
        <pc:sldMkLst>
          <pc:docMk/>
          <pc:sldMk cId="1719681948" sldId="439"/>
        </pc:sldMkLst>
        <pc:spChg chg="mod ord">
          <ac:chgData name="Amanda M Linares" userId="S::amlinares@ucdavis.edu::baadcad8-1e51-4f82-ab68-4f4320b9f765" providerId="AD" clId="Web-{3A579367-F1C5-37E7-8812-45DE17BAA051}" dt="2023-10-27T01:17:18.596" v="13"/>
          <ac:spMkLst>
            <pc:docMk/>
            <pc:sldMk cId="1719681948" sldId="439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7:53.222" v="19" actId="1076"/>
          <ac:spMkLst>
            <pc:docMk/>
            <pc:sldMk cId="1719681948" sldId="439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42:40.895" v="103" actId="1076"/>
        <pc:sldMkLst>
          <pc:docMk/>
          <pc:sldMk cId="2173693273" sldId="440"/>
        </pc:sldMkLst>
        <pc:spChg chg="mod ord">
          <ac:chgData name="Amanda M Linares" userId="S::amlinares@ucdavis.edu::baadcad8-1e51-4f82-ab68-4f4320b9f765" providerId="AD" clId="Web-{3A579367-F1C5-37E7-8812-45DE17BAA051}" dt="2023-10-27T01:14:29.434" v="10"/>
          <ac:spMkLst>
            <pc:docMk/>
            <pc:sldMk cId="2173693273" sldId="440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42:40.895" v="103" actId="1076"/>
          <ac:spMkLst>
            <pc:docMk/>
            <pc:sldMk cId="2173693273" sldId="440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01:18:38.442" v="25" actId="1076"/>
        <pc:sldMkLst>
          <pc:docMk/>
          <pc:sldMk cId="2478034769" sldId="441"/>
        </pc:sldMkLst>
        <pc:spChg chg="mod ord">
          <ac:chgData name="Amanda M Linares" userId="S::amlinares@ucdavis.edu::baadcad8-1e51-4f82-ab68-4f4320b9f765" providerId="AD" clId="Web-{3A579367-F1C5-37E7-8812-45DE17BAA051}" dt="2023-10-27T01:18:24.488" v="22"/>
          <ac:spMkLst>
            <pc:docMk/>
            <pc:sldMk cId="2478034769" sldId="441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8:38.442" v="25" actId="1076"/>
          <ac:spMkLst>
            <pc:docMk/>
            <pc:sldMk cId="2478034769" sldId="441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59:12.158" v="254" actId="1076"/>
        <pc:sldMkLst>
          <pc:docMk/>
          <pc:sldMk cId="3709711147" sldId="442"/>
        </pc:sldMkLst>
        <pc:spChg chg="mod ord">
          <ac:chgData name="Amanda M Linares" userId="S::amlinares@ucdavis.edu::baadcad8-1e51-4f82-ab68-4f4320b9f765" providerId="AD" clId="Web-{3A579367-F1C5-37E7-8812-45DE17BAA051}" dt="2023-10-27T16:29:42.964" v="34"/>
          <ac:spMkLst>
            <pc:docMk/>
            <pc:sldMk cId="3709711147" sldId="442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29:42.964" v="34"/>
          <ac:spMkLst>
            <pc:docMk/>
            <pc:sldMk cId="3709711147" sldId="442"/>
            <ac:spMk id="3" creationId="{00000000-0000-0000-0000-000000000000}"/>
          </ac:spMkLst>
        </pc:spChg>
        <pc:picChg chg="mod">
          <ac:chgData name="Amanda M Linares" userId="S::amlinares@ucdavis.edu::baadcad8-1e51-4f82-ab68-4f4320b9f765" providerId="AD" clId="Web-{3A579367-F1C5-37E7-8812-45DE17BAA051}" dt="2023-10-27T16:59:12.158" v="254" actId="1076"/>
          <ac:picMkLst>
            <pc:docMk/>
            <pc:sldMk cId="3709711147" sldId="442"/>
            <ac:picMk id="4" creationId="{00000000-0000-0000-0000-000000000000}"/>
          </ac:picMkLst>
        </pc:picChg>
      </pc:sldChg>
      <pc:sldChg chg="addSp delSp modSp mod modClrScheme chgLayout">
        <pc:chgData name="Amanda M Linares" userId="S::amlinares@ucdavis.edu::baadcad8-1e51-4f82-ab68-4f4320b9f765" providerId="AD" clId="Web-{3A579367-F1C5-37E7-8812-45DE17BAA051}" dt="2023-10-27T16:30:42.763" v="39" actId="1076"/>
        <pc:sldMkLst>
          <pc:docMk/>
          <pc:sldMk cId="3162177282" sldId="443"/>
        </pc:sldMkLst>
        <pc:spChg chg="mod ord">
          <ac:chgData name="Amanda M Linares" userId="S::amlinares@ucdavis.edu::baadcad8-1e51-4f82-ab68-4f4320b9f765" providerId="AD" clId="Web-{3A579367-F1C5-37E7-8812-45DE17BAA051}" dt="2023-10-27T16:30:42.763" v="39" actId="1076"/>
          <ac:spMkLst>
            <pc:docMk/>
            <pc:sldMk cId="3162177282" sldId="443"/>
            <ac:spMk id="2" creationId="{00000000-0000-0000-0000-000000000000}"/>
          </ac:spMkLst>
        </pc:spChg>
        <pc:spChg chg="add del mod ord">
          <ac:chgData name="Amanda M Linares" userId="S::amlinares@ucdavis.edu::baadcad8-1e51-4f82-ab68-4f4320b9f765" providerId="AD" clId="Web-{3A579367-F1C5-37E7-8812-45DE17BAA051}" dt="2023-10-27T16:29:55.683" v="36"/>
          <ac:spMkLst>
            <pc:docMk/>
            <pc:sldMk cId="3162177282" sldId="443"/>
            <ac:spMk id="3" creationId="{31ECE94B-AFB9-A8FD-5744-E9C195535FF7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0:47.091" v="40"/>
        <pc:sldMkLst>
          <pc:docMk/>
          <pc:sldMk cId="2957419915" sldId="444"/>
        </pc:sldMkLst>
        <pc:spChg chg="mod ord">
          <ac:chgData name="Amanda M Linares" userId="S::amlinares@ucdavis.edu::baadcad8-1e51-4f82-ab68-4f4320b9f765" providerId="AD" clId="Web-{3A579367-F1C5-37E7-8812-45DE17BAA051}" dt="2023-10-27T16:30:47.091" v="40"/>
          <ac:spMkLst>
            <pc:docMk/>
            <pc:sldMk cId="2957419915" sldId="444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0:47.091" v="40"/>
          <ac:spMkLst>
            <pc:docMk/>
            <pc:sldMk cId="2957419915" sldId="444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0:53.889" v="41"/>
        <pc:sldMkLst>
          <pc:docMk/>
          <pc:sldMk cId="3064031845" sldId="445"/>
        </pc:sldMkLst>
        <pc:spChg chg="mod ord">
          <ac:chgData name="Amanda M Linares" userId="S::amlinares@ucdavis.edu::baadcad8-1e51-4f82-ab68-4f4320b9f765" providerId="AD" clId="Web-{3A579367-F1C5-37E7-8812-45DE17BAA051}" dt="2023-10-27T16:30:53.889" v="41"/>
          <ac:spMkLst>
            <pc:docMk/>
            <pc:sldMk cId="3064031845" sldId="445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0:53.889" v="41"/>
          <ac:spMkLst>
            <pc:docMk/>
            <pc:sldMk cId="3064031845" sldId="445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1:01.873" v="42"/>
        <pc:sldMkLst>
          <pc:docMk/>
          <pc:sldMk cId="3071712258" sldId="446"/>
        </pc:sldMkLst>
        <pc:spChg chg="mod ord">
          <ac:chgData name="Amanda M Linares" userId="S::amlinares@ucdavis.edu::baadcad8-1e51-4f82-ab68-4f4320b9f765" providerId="AD" clId="Web-{3A579367-F1C5-37E7-8812-45DE17BAA051}" dt="2023-10-27T16:31:01.873" v="42"/>
          <ac:spMkLst>
            <pc:docMk/>
            <pc:sldMk cId="3071712258" sldId="446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1:01.873" v="42"/>
          <ac:spMkLst>
            <pc:docMk/>
            <pc:sldMk cId="3071712258" sldId="446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1:34.312" v="48" actId="14100"/>
        <pc:sldMkLst>
          <pc:docMk/>
          <pc:sldMk cId="710010972" sldId="447"/>
        </pc:sldMkLst>
        <pc:spChg chg="mod ord">
          <ac:chgData name="Amanda M Linares" userId="S::amlinares@ucdavis.edu::baadcad8-1e51-4f82-ab68-4f4320b9f765" providerId="AD" clId="Web-{3A579367-F1C5-37E7-8812-45DE17BAA051}" dt="2023-10-27T16:31:29.031" v="47"/>
          <ac:spMkLst>
            <pc:docMk/>
            <pc:sldMk cId="710010972" sldId="447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1:34.312" v="48" actId="14100"/>
          <ac:spMkLst>
            <pc:docMk/>
            <pc:sldMk cId="710010972" sldId="447"/>
            <ac:spMk id="4" creationId="{2FBB4D98-C261-8E4A-BC8E-7E774167D87F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1:07.749" v="43"/>
        <pc:sldMkLst>
          <pc:docMk/>
          <pc:sldMk cId="3746793006" sldId="448"/>
        </pc:sldMkLst>
        <pc:spChg chg="mod ord">
          <ac:chgData name="Amanda M Linares" userId="S::amlinares@ucdavis.edu::baadcad8-1e51-4f82-ab68-4f4320b9f765" providerId="AD" clId="Web-{3A579367-F1C5-37E7-8812-45DE17BAA051}" dt="2023-10-27T16:31:07.749" v="43"/>
          <ac:spMkLst>
            <pc:docMk/>
            <pc:sldMk cId="3746793006" sldId="448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1:07.749" v="43"/>
          <ac:spMkLst>
            <pc:docMk/>
            <pc:sldMk cId="3746793006" sldId="448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1:23.062" v="46" actId="1076"/>
        <pc:sldMkLst>
          <pc:docMk/>
          <pc:sldMk cId="838579006" sldId="449"/>
        </pc:sldMkLst>
        <pc:spChg chg="mod ord">
          <ac:chgData name="Amanda M Linares" userId="S::amlinares@ucdavis.edu::baadcad8-1e51-4f82-ab68-4f4320b9f765" providerId="AD" clId="Web-{3A579367-F1C5-37E7-8812-45DE17BAA051}" dt="2023-10-27T16:31:13.046" v="44"/>
          <ac:spMkLst>
            <pc:docMk/>
            <pc:sldMk cId="838579006" sldId="449"/>
            <ac:spMk id="5" creationId="{00000000-0000-0000-0000-000000000000}"/>
          </ac:spMkLst>
        </pc:spChg>
        <pc:spChg chg="mod">
          <ac:chgData name="Amanda M Linares" userId="S::amlinares@ucdavis.edu::baadcad8-1e51-4f82-ab68-4f4320b9f765" providerId="AD" clId="Web-{3A579367-F1C5-37E7-8812-45DE17BAA051}" dt="2023-10-27T16:31:23.062" v="46" actId="1076"/>
          <ac:spMkLst>
            <pc:docMk/>
            <pc:sldMk cId="838579006" sldId="449"/>
            <ac:spMk id="6" creationId="{00000000-0000-0000-0000-000000000000}"/>
          </ac:spMkLst>
        </pc:spChg>
        <pc:graphicFrameChg chg="mod ord modGraphic">
          <ac:chgData name="Amanda M Linares" userId="S::amlinares@ucdavis.edu::baadcad8-1e51-4f82-ab68-4f4320b9f765" providerId="AD" clId="Web-{3A579367-F1C5-37E7-8812-45DE17BAA051}" dt="2023-10-27T16:31:17.405" v="45" actId="1076"/>
          <ac:graphicFrameMkLst>
            <pc:docMk/>
            <pc:sldMk cId="838579006" sldId="449"/>
            <ac:graphicFrameMk id="4" creationId="{00000000-0000-0000-0000-000000000000}"/>
          </ac:graphicFrameMkLst>
        </pc:graphicFrame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1:53.438" v="52" actId="14100"/>
        <pc:sldMkLst>
          <pc:docMk/>
          <pc:sldMk cId="3049596098" sldId="450"/>
        </pc:sldMkLst>
        <pc:spChg chg="mod ord">
          <ac:chgData name="Amanda M Linares" userId="S::amlinares@ucdavis.edu::baadcad8-1e51-4f82-ab68-4f4320b9f765" providerId="AD" clId="Web-{3A579367-F1C5-37E7-8812-45DE17BAA051}" dt="2023-10-27T16:31:40.250" v="49"/>
          <ac:spMkLst>
            <pc:docMk/>
            <pc:sldMk cId="3049596098" sldId="450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1:53.438" v="52" actId="14100"/>
          <ac:spMkLst>
            <pc:docMk/>
            <pc:sldMk cId="3049596098" sldId="450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41:42.938" v="100" actId="20577"/>
        <pc:sldMkLst>
          <pc:docMk/>
          <pc:sldMk cId="2076604429" sldId="451"/>
        </pc:sldMkLst>
        <pc:spChg chg="mod ord">
          <ac:chgData name="Amanda M Linares" userId="S::amlinares@ucdavis.edu::baadcad8-1e51-4f82-ab68-4f4320b9f765" providerId="AD" clId="Web-{3A579367-F1C5-37E7-8812-45DE17BAA051}" dt="2023-10-27T16:41:42.938" v="100" actId="20577"/>
          <ac:spMkLst>
            <pc:docMk/>
            <pc:sldMk cId="2076604429" sldId="451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4:03.684" v="6" actId="1076"/>
          <ac:spMkLst>
            <pc:docMk/>
            <pc:sldMk cId="2076604429" sldId="451"/>
            <ac:spMk id="3" creationId="{00000000-0000-0000-0000-000000000000}"/>
          </ac:spMkLst>
        </pc:spChg>
      </pc:sldChg>
      <pc:sldChg chg="new del">
        <pc:chgData name="Amanda M Linares" userId="S::amlinares@ucdavis.edu::baadcad8-1e51-4f82-ab68-4f4320b9f765" providerId="AD" clId="Web-{3A579367-F1C5-37E7-8812-45DE17BAA051}" dt="2023-10-27T01:13:50.668" v="2"/>
        <pc:sldMkLst>
          <pc:docMk/>
          <pc:sldMk cId="484710128" sldId="452"/>
        </pc:sldMkLst>
      </pc:sldChg>
      <pc:sldChg chg="modSp new mod modClrScheme chgLayout">
        <pc:chgData name="Amanda M Linares" userId="S::amlinares@ucdavis.edu::baadcad8-1e51-4f82-ab68-4f4320b9f765" providerId="AD" clId="Web-{3A579367-F1C5-37E7-8812-45DE17BAA051}" dt="2023-10-27T16:59:37.832" v="256" actId="20577"/>
        <pc:sldMkLst>
          <pc:docMk/>
          <pc:sldMk cId="1823734328" sldId="452"/>
        </pc:sldMkLst>
        <pc:spChg chg="mod ord">
          <ac:chgData name="Amanda M Linares" userId="S::amlinares@ucdavis.edu::baadcad8-1e51-4f82-ab68-4f4320b9f765" providerId="AD" clId="Web-{3A579367-F1C5-37E7-8812-45DE17BAA051}" dt="2023-10-27T16:40:20.636" v="72" actId="20577"/>
          <ac:spMkLst>
            <pc:docMk/>
            <pc:sldMk cId="1823734328" sldId="452"/>
            <ac:spMk id="2" creationId="{6BD20914-097A-8B18-0EED-3ADA3B4735AF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59:37.832" v="256" actId="20577"/>
          <ac:spMkLst>
            <pc:docMk/>
            <pc:sldMk cId="1823734328" sldId="452"/>
            <ac:spMk id="3" creationId="{4D300736-5601-6616-0D42-66B362951921}"/>
          </ac:spMkLst>
        </pc:spChg>
      </pc:sldChg>
    </pc:docChg>
  </pc:docChgLst>
  <pc:docChgLst>
    <pc:chgData name="Summer Jean Cortez" userId="S::sjcortez@ucdavis.edu::15bee438-bc94-41aa-8f90-87ce5bfedc31" providerId="AD" clId="Web-{F93E99B2-11CC-E901-A53F-717ED9EA1163}"/>
    <pc:docChg chg="addSld delSld modSld sldOrd">
      <pc:chgData name="Summer Jean Cortez" userId="S::sjcortez@ucdavis.edu::15bee438-bc94-41aa-8f90-87ce5bfedc31" providerId="AD" clId="Web-{F93E99B2-11CC-E901-A53F-717ED9EA1163}" dt="2023-10-31T17:36:38.029" v="11"/>
      <pc:docMkLst>
        <pc:docMk/>
      </pc:docMkLst>
      <pc:sldChg chg="ord">
        <pc:chgData name="Summer Jean Cortez" userId="S::sjcortez@ucdavis.edu::15bee438-bc94-41aa-8f90-87ce5bfedc31" providerId="AD" clId="Web-{F93E99B2-11CC-E901-A53F-717ED9EA1163}" dt="2023-10-31T17:36:38.029" v="11"/>
        <pc:sldMkLst>
          <pc:docMk/>
          <pc:sldMk cId="710010972" sldId="447"/>
        </pc:sldMkLst>
      </pc:sldChg>
      <pc:sldChg chg="addSp delSp modSp del">
        <pc:chgData name="Summer Jean Cortez" userId="S::sjcortez@ucdavis.edu::15bee438-bc94-41aa-8f90-87ce5bfedc31" providerId="AD" clId="Web-{F93E99B2-11CC-E901-A53F-717ED9EA1163}" dt="2023-10-31T16:54:07.749" v="4"/>
        <pc:sldMkLst>
          <pc:docMk/>
          <pc:sldMk cId="4036565620" sldId="459"/>
        </pc:sldMkLst>
        <pc:spChg chg="del">
          <ac:chgData name="Summer Jean Cortez" userId="S::sjcortez@ucdavis.edu::15bee438-bc94-41aa-8f90-87ce5bfedc31" providerId="AD" clId="Web-{F93E99B2-11CC-E901-A53F-717ED9EA1163}" dt="2023-10-31T16:54:00.702" v="2"/>
          <ac:spMkLst>
            <pc:docMk/>
            <pc:sldMk cId="4036565620" sldId="459"/>
            <ac:spMk id="3" creationId="{001FD1AF-53DD-AC07-EC94-FACC9C2BC64C}"/>
          </ac:spMkLst>
        </pc:spChg>
        <pc:spChg chg="add mod">
          <ac:chgData name="Summer Jean Cortez" userId="S::sjcortez@ucdavis.edu::15bee438-bc94-41aa-8f90-87ce5bfedc31" providerId="AD" clId="Web-{F93E99B2-11CC-E901-A53F-717ED9EA1163}" dt="2023-10-31T16:54:05.452" v="3" actId="1076"/>
          <ac:spMkLst>
            <pc:docMk/>
            <pc:sldMk cId="4036565620" sldId="459"/>
            <ac:spMk id="5" creationId="{ADCFE9D0-0B28-3F42-1D5D-223087F9161B}"/>
          </ac:spMkLst>
        </pc:spChg>
      </pc:sldChg>
      <pc:sldChg chg="add replId">
        <pc:chgData name="Summer Jean Cortez" userId="S::sjcortez@ucdavis.edu::15bee438-bc94-41aa-8f90-87ce5bfedc31" providerId="AD" clId="Web-{F93E99B2-11CC-E901-A53F-717ED9EA1163}" dt="2023-10-31T16:53:52.826" v="0"/>
        <pc:sldMkLst>
          <pc:docMk/>
          <pc:sldMk cId="1258967109" sldId="460"/>
        </pc:sldMkLst>
      </pc:sldChg>
      <pc:sldChg chg="add del replId">
        <pc:chgData name="Summer Jean Cortez" userId="S::sjcortez@ucdavis.edu::15bee438-bc94-41aa-8f90-87ce5bfedc31" providerId="AD" clId="Web-{F93E99B2-11CC-E901-A53F-717ED9EA1163}" dt="2023-10-31T16:54:22.922" v="6"/>
        <pc:sldMkLst>
          <pc:docMk/>
          <pc:sldMk cId="3778302845" sldId="461"/>
        </pc:sldMkLst>
      </pc:sldChg>
      <pc:sldChg chg="new">
        <pc:chgData name="Summer Jean Cortez" userId="S::sjcortez@ucdavis.edu::15bee438-bc94-41aa-8f90-87ce5bfedc31" providerId="AD" clId="Web-{F93E99B2-11CC-E901-A53F-717ED9EA1163}" dt="2023-10-31T16:54:19.500" v="5"/>
        <pc:sldMkLst>
          <pc:docMk/>
          <pc:sldMk cId="841077184" sldId="462"/>
        </pc:sldMkLst>
      </pc:sldChg>
      <pc:sldChg chg="add ord replId modNotes">
        <pc:chgData name="Summer Jean Cortez" userId="S::sjcortez@ucdavis.edu::15bee438-bc94-41aa-8f90-87ce5bfedc31" providerId="AD" clId="Web-{F93E99B2-11CC-E901-A53F-717ED9EA1163}" dt="2023-10-31T16:57:19.825" v="10"/>
        <pc:sldMkLst>
          <pc:docMk/>
          <pc:sldMk cId="967135120" sldId="463"/>
        </pc:sldMkLst>
      </pc:sldChg>
      <pc:sldChg chg="add replId">
        <pc:chgData name="Summer Jean Cortez" userId="S::sjcortez@ucdavis.edu::15bee438-bc94-41aa-8f90-87ce5bfedc31" providerId="AD" clId="Web-{F93E99B2-11CC-E901-A53F-717ED9EA1163}" dt="2023-10-31T16:54:34.720" v="8"/>
        <pc:sldMkLst>
          <pc:docMk/>
          <pc:sldMk cId="3200266056" sldId="464"/>
        </pc:sldMkLst>
      </pc:sldChg>
    </pc:docChg>
  </pc:docChgLst>
  <pc:docChgLst>
    <pc:chgData name="Miranda Renee Westfall" userId="S::mrwestfall@ucdavis.edu::b93b117d-d29b-4b18-a170-6904bb2a87ba" providerId="AD" clId="Web-{BC8E7FA4-58ED-0953-234A-2492FBA274E0}"/>
    <pc:docChg chg="mod">
      <pc:chgData name="Miranda Renee Westfall" userId="S::mrwestfall@ucdavis.edu::b93b117d-d29b-4b18-a170-6904bb2a87ba" providerId="AD" clId="Web-{BC8E7FA4-58ED-0953-234A-2492FBA274E0}" dt="2023-11-08T16:27:02.856" v="1"/>
      <pc:docMkLst>
        <pc:docMk/>
      </pc:docMkLst>
      <pc:sldChg chg="modCm">
        <pc:chgData name="Miranda Renee Westfall" userId="S::mrwestfall@ucdavis.edu::b93b117d-d29b-4b18-a170-6904bb2a87ba" providerId="AD" clId="Web-{BC8E7FA4-58ED-0953-234A-2492FBA274E0}" dt="2023-11-08T16:27:02.856" v="1"/>
        <pc:sldMkLst>
          <pc:docMk/>
          <pc:sldMk cId="862906024" sldId="5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enee Westfall" userId="S::mrwestfall@ucdavis.edu::b93b117d-d29b-4b18-a170-6904bb2a87ba" providerId="AD" clId="Web-{BC8E7FA4-58ED-0953-234A-2492FBA274E0}" dt="2023-11-08T16:27:02.856" v="1"/>
              <pc2:cmMkLst xmlns:pc2="http://schemas.microsoft.com/office/powerpoint/2019/9/main/command">
                <pc:docMk/>
                <pc:sldMk cId="862906024" sldId="502"/>
                <pc2:cmMk id="{DE6C4652-AB48-4E5D-800A-7C426137063C}"/>
              </pc2:cmMkLst>
              <pc226:cmRplyChg chg="add">
                <pc226:chgData name="Miranda Renee Westfall" userId="S::mrwestfall@ucdavis.edu::b93b117d-d29b-4b18-a170-6904bb2a87ba" providerId="AD" clId="Web-{BC8E7FA4-58ED-0953-234A-2492FBA274E0}" dt="2023-11-08T16:27:02.856" v="1"/>
                <pc2:cmRplyMkLst xmlns:pc2="http://schemas.microsoft.com/office/powerpoint/2019/9/main/command">
                  <pc:docMk/>
                  <pc:sldMk cId="862906024" sldId="502"/>
                  <pc2:cmMk id="{DE6C4652-AB48-4E5D-800A-7C426137063C}"/>
                  <pc2:cmRplyMk id="{81464A15-D19D-4C9A-9728-54C0BAE07165}"/>
                </pc2:cmRplyMkLst>
              </pc226:cmRplyChg>
            </pc226:cmChg>
          </p:ext>
        </pc:extLst>
      </pc:sldChg>
    </pc:docChg>
  </pc:docChgLst>
  <pc:docChgLst>
    <pc:chgData name="Amanda M Linares" userId="S::amlinares@ucdavis.edu::baadcad8-1e51-4f82-ab68-4f4320b9f765" providerId="AD" clId="Web-{983DF1AF-8B07-9FAC-FC3E-4BEC93B2DD86}"/>
    <pc:docChg chg="delSld modSld">
      <pc:chgData name="Amanda M Linares" userId="S::amlinares@ucdavis.edu::baadcad8-1e51-4f82-ab68-4f4320b9f765" providerId="AD" clId="Web-{983DF1AF-8B07-9FAC-FC3E-4BEC93B2DD86}" dt="2023-11-13T16:49:03.086" v="47"/>
      <pc:docMkLst>
        <pc:docMk/>
      </pc:docMkLst>
      <pc:sldChg chg="modSp">
        <pc:chgData name="Amanda M Linares" userId="S::amlinares@ucdavis.edu::baadcad8-1e51-4f82-ab68-4f4320b9f765" providerId="AD" clId="Web-{983DF1AF-8B07-9FAC-FC3E-4BEC93B2DD86}" dt="2023-11-13T16:48:59.398" v="46" actId="20577"/>
        <pc:sldMkLst>
          <pc:docMk/>
          <pc:sldMk cId="724287669" sldId="438"/>
        </pc:sldMkLst>
        <pc:spChg chg="mod">
          <ac:chgData name="Amanda M Linares" userId="S::amlinares@ucdavis.edu::baadcad8-1e51-4f82-ab68-4f4320b9f765" providerId="AD" clId="Web-{983DF1AF-8B07-9FAC-FC3E-4BEC93B2DD86}" dt="2023-11-13T16:48:59.398" v="46" actId="20577"/>
          <ac:spMkLst>
            <pc:docMk/>
            <pc:sldMk cId="724287669" sldId="438"/>
            <ac:spMk id="3" creationId="{00000000-0000-0000-0000-000000000000}"/>
          </ac:spMkLst>
        </pc:spChg>
      </pc:sldChg>
      <pc:sldChg chg="modSp del">
        <pc:chgData name="Amanda M Linares" userId="S::amlinares@ucdavis.edu::baadcad8-1e51-4f82-ab68-4f4320b9f765" providerId="AD" clId="Web-{983DF1AF-8B07-9FAC-FC3E-4BEC93B2DD86}" dt="2023-11-13T16:49:03.086" v="47"/>
        <pc:sldMkLst>
          <pc:docMk/>
          <pc:sldMk cId="1719681948" sldId="439"/>
        </pc:sldMkLst>
        <pc:spChg chg="mod">
          <ac:chgData name="Amanda M Linares" userId="S::amlinares@ucdavis.edu::baadcad8-1e51-4f82-ab68-4f4320b9f765" providerId="AD" clId="Web-{983DF1AF-8B07-9FAC-FC3E-4BEC93B2DD86}" dt="2023-11-13T16:47:44.690" v="1" actId="20577"/>
          <ac:spMkLst>
            <pc:docMk/>
            <pc:sldMk cId="1719681948" sldId="439"/>
            <ac:spMk id="3" creationId="{00000000-0000-0000-0000-000000000000}"/>
          </ac:spMkLst>
        </pc:spChg>
      </pc:sldChg>
    </pc:docChg>
  </pc:docChgLst>
  <pc:docChgLst>
    <pc:chgData name="Miranda Renee Westfall" userId="S::mrwestfall@ucdavis.edu::b93b117d-d29b-4b18-a170-6904bb2a87ba" providerId="AD" clId="Web-{30DED5BD-2F19-2E04-7417-C10D0983D643}"/>
    <pc:docChg chg="modSld">
      <pc:chgData name="Miranda Renee Westfall" userId="S::mrwestfall@ucdavis.edu::b93b117d-d29b-4b18-a170-6904bb2a87ba" providerId="AD" clId="Web-{30DED5BD-2F19-2E04-7417-C10D0983D643}" dt="2023-11-09T21:51:51.355" v="30"/>
      <pc:docMkLst>
        <pc:docMk/>
      </pc:docMkLst>
      <pc:sldChg chg="modSp addCm">
        <pc:chgData name="Miranda Renee Westfall" userId="S::mrwestfall@ucdavis.edu::b93b117d-d29b-4b18-a170-6904bb2a87ba" providerId="AD" clId="Web-{30DED5BD-2F19-2E04-7417-C10D0983D643}" dt="2023-11-09T21:51:51.355" v="30"/>
        <pc:sldMkLst>
          <pc:docMk/>
          <pc:sldMk cId="2264142992" sldId="499"/>
        </pc:sldMkLst>
        <pc:spChg chg="mod">
          <ac:chgData name="Miranda Renee Westfall" userId="S::mrwestfall@ucdavis.edu::b93b117d-d29b-4b18-a170-6904bb2a87ba" providerId="AD" clId="Web-{30DED5BD-2F19-2E04-7417-C10D0983D643}" dt="2023-11-09T21:51:28.307" v="29" actId="20577"/>
          <ac:spMkLst>
            <pc:docMk/>
            <pc:sldMk cId="2264142992" sldId="499"/>
            <ac:spMk id="7" creationId="{71F5BB1E-4121-4E52-85F7-431BA19F154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30DED5BD-2F19-2E04-7417-C10D0983D643}" dt="2023-11-09T21:51:51.355" v="30"/>
              <pc2:cmMkLst xmlns:pc2="http://schemas.microsoft.com/office/powerpoint/2019/9/main/command">
                <pc:docMk/>
                <pc:sldMk cId="2264142992" sldId="499"/>
                <pc2:cmMk id="{4E173742-2EF5-4B17-B741-7289215AE704}"/>
              </pc2:cmMkLst>
            </pc226:cmChg>
          </p:ext>
        </pc:extLst>
      </pc:sldChg>
      <pc:sldChg chg="modCm">
        <pc:chgData name="Miranda Renee Westfall" userId="S::mrwestfall@ucdavis.edu::b93b117d-d29b-4b18-a170-6904bb2a87ba" providerId="AD" clId="Web-{30DED5BD-2F19-2E04-7417-C10D0983D643}" dt="2023-11-09T20:40:53.395" v="0"/>
        <pc:sldMkLst>
          <pc:docMk/>
          <pc:sldMk cId="862906024" sldId="5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enee Westfall" userId="S::mrwestfall@ucdavis.edu::b93b117d-d29b-4b18-a170-6904bb2a87ba" providerId="AD" clId="Web-{30DED5BD-2F19-2E04-7417-C10D0983D643}" dt="2023-11-09T20:40:53.395" v="0"/>
              <pc2:cmMkLst xmlns:pc2="http://schemas.microsoft.com/office/powerpoint/2019/9/main/command">
                <pc:docMk/>
                <pc:sldMk cId="862906024" sldId="502"/>
                <pc2:cmMk id="{DE6C4652-AB48-4E5D-800A-7C426137063C}"/>
              </pc2:cmMkLst>
              <pc226:cmRplyChg chg="add">
                <pc226:chgData name="Miranda Renee Westfall" userId="S::mrwestfall@ucdavis.edu::b93b117d-d29b-4b18-a170-6904bb2a87ba" providerId="AD" clId="Web-{30DED5BD-2F19-2E04-7417-C10D0983D643}" dt="2023-11-09T20:40:53.395" v="0"/>
                <pc2:cmRplyMkLst xmlns:pc2="http://schemas.microsoft.com/office/powerpoint/2019/9/main/command">
                  <pc:docMk/>
                  <pc:sldMk cId="862906024" sldId="502"/>
                  <pc2:cmMk id="{DE6C4652-AB48-4E5D-800A-7C426137063C}"/>
                  <pc2:cmRplyMk id="{DA19F64F-C9A4-42A8-8CD5-5AC4C715DAA4}"/>
                </pc2:cmRplyMkLst>
              </pc226:cmRplyChg>
            </pc226:cmChg>
          </p:ext>
        </pc:extLst>
      </pc:sldChg>
    </pc:docChg>
  </pc:docChgLst>
  <pc:docChgLst>
    <pc:chgData name="Amanda M Linares" userId="S::amlinares@ucdavis.edu::baadcad8-1e51-4f82-ab68-4f4320b9f765" providerId="AD" clId="Web-{BEB5BA1D-F382-50DE-5EEE-A095D5E1157A}"/>
    <pc:docChg chg="">
      <pc:chgData name="Amanda M Linares" userId="S::amlinares@ucdavis.edu::baadcad8-1e51-4f82-ab68-4f4320b9f765" providerId="AD" clId="Web-{BEB5BA1D-F382-50DE-5EEE-A095D5E1157A}" dt="2023-11-13T21:51:53.408" v="0"/>
      <pc:docMkLst>
        <pc:docMk/>
      </pc:docMkLst>
      <pc:sldChg chg="modCm">
        <pc:chgData name="Amanda M Linares" userId="S::amlinares@ucdavis.edu::baadcad8-1e51-4f82-ab68-4f4320b9f765" providerId="AD" clId="Web-{BEB5BA1D-F382-50DE-5EEE-A095D5E1157A}" dt="2023-11-13T21:51:53.408" v="0"/>
        <pc:sldMkLst>
          <pc:docMk/>
          <pc:sldMk cId="2044804042" sldId="5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manda M Linares" userId="S::amlinares@ucdavis.edu::baadcad8-1e51-4f82-ab68-4f4320b9f765" providerId="AD" clId="Web-{BEB5BA1D-F382-50DE-5EEE-A095D5E1157A}" dt="2023-11-13T21:51:53.408" v="0"/>
              <pc2:cmMkLst xmlns:pc2="http://schemas.microsoft.com/office/powerpoint/2019/9/main/command">
                <pc:docMk/>
                <pc:sldMk cId="2044804042" sldId="514"/>
                <pc2:cmMk id="{47B9098C-FD1B-46ED-9323-811948101EA5}"/>
              </pc2:cmMkLst>
              <pc226:cmRplyChg chg="add">
                <pc226:chgData name="Amanda M Linares" userId="S::amlinares@ucdavis.edu::baadcad8-1e51-4f82-ab68-4f4320b9f765" providerId="AD" clId="Web-{BEB5BA1D-F382-50DE-5EEE-A095D5E1157A}" dt="2023-11-13T21:51:53.408" v="0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28D92D95-09FB-4D5B-B5F4-BF89BC336E11}"/>
                </pc2:cmRplyMkLst>
              </pc226:cmRplyChg>
            </pc226:cmChg>
          </p:ext>
        </pc:extLst>
      </pc:sldChg>
    </pc:docChg>
  </pc:docChgLst>
  <pc:docChgLst>
    <pc:chgData name="Miranda Renee Westfall" userId="S::mrwestfall@ucdavis.edu::b93b117d-d29b-4b18-a170-6904bb2a87ba" providerId="AD" clId="Web-{310106E9-C9DB-FC86-7C8C-E2634A163B89}"/>
    <pc:docChg chg="modSld">
      <pc:chgData name="Miranda Renee Westfall" userId="S::mrwestfall@ucdavis.edu::b93b117d-d29b-4b18-a170-6904bb2a87ba" providerId="AD" clId="Web-{310106E9-C9DB-FC86-7C8C-E2634A163B89}" dt="2023-11-16T00:49:44.331" v="655"/>
      <pc:docMkLst>
        <pc:docMk/>
      </pc:docMkLst>
      <pc:sldChg chg="modSp modNotes">
        <pc:chgData name="Miranda Renee Westfall" userId="S::mrwestfall@ucdavis.edu::b93b117d-d29b-4b18-a170-6904bb2a87ba" providerId="AD" clId="Web-{310106E9-C9DB-FC86-7C8C-E2634A163B89}" dt="2023-11-16T00:49:44.331" v="655"/>
        <pc:sldMkLst>
          <pc:docMk/>
          <pc:sldMk cId="2264142992" sldId="499"/>
        </pc:sldMkLst>
        <pc:spChg chg="mod">
          <ac:chgData name="Miranda Renee Westfall" userId="S::mrwestfall@ucdavis.edu::b93b117d-d29b-4b18-a170-6904bb2a87ba" providerId="AD" clId="Web-{310106E9-C9DB-FC86-7C8C-E2634A163B89}" dt="2023-11-16T00:45:51.263" v="227" actId="20577"/>
          <ac:spMkLst>
            <pc:docMk/>
            <pc:sldMk cId="2264142992" sldId="499"/>
            <ac:spMk id="11" creationId="{21704F67-F526-4D41-B63C-C959102EF3FA}"/>
          </ac:spMkLst>
        </pc:spChg>
      </pc:sldChg>
      <pc:sldChg chg="modSp">
        <pc:chgData name="Miranda Renee Westfall" userId="S::mrwestfall@ucdavis.edu::b93b117d-d29b-4b18-a170-6904bb2a87ba" providerId="AD" clId="Web-{310106E9-C9DB-FC86-7C8C-E2634A163B89}" dt="2023-11-16T00:36:32.014" v="8" actId="20577"/>
        <pc:sldMkLst>
          <pc:docMk/>
          <pc:sldMk cId="3053168211" sldId="517"/>
        </pc:sldMkLst>
        <pc:spChg chg="mod">
          <ac:chgData name="Miranda Renee Westfall" userId="S::mrwestfall@ucdavis.edu::b93b117d-d29b-4b18-a170-6904bb2a87ba" providerId="AD" clId="Web-{310106E9-C9DB-FC86-7C8C-E2634A163B89}" dt="2023-11-16T00:36:32.014" v="8" actId="20577"/>
          <ac:spMkLst>
            <pc:docMk/>
            <pc:sldMk cId="3053168211" sldId="517"/>
            <ac:spMk id="6" creationId="{049E73C3-C6C5-40F2-A4FC-6E5D97DDDCE1}"/>
          </ac:spMkLst>
        </pc:spChg>
      </pc:sldChg>
      <pc:sldChg chg="modSp">
        <pc:chgData name="Miranda Renee Westfall" userId="S::mrwestfall@ucdavis.edu::b93b117d-d29b-4b18-a170-6904bb2a87ba" providerId="AD" clId="Web-{310106E9-C9DB-FC86-7C8C-E2634A163B89}" dt="2023-11-16T00:36:53.390" v="11" actId="20577"/>
        <pc:sldMkLst>
          <pc:docMk/>
          <pc:sldMk cId="1779448427" sldId="518"/>
        </pc:sldMkLst>
        <pc:spChg chg="mod">
          <ac:chgData name="Miranda Renee Westfall" userId="S::mrwestfall@ucdavis.edu::b93b117d-d29b-4b18-a170-6904bb2a87ba" providerId="AD" clId="Web-{310106E9-C9DB-FC86-7C8C-E2634A163B89}" dt="2023-11-16T00:36:36.936" v="9" actId="20577"/>
          <ac:spMkLst>
            <pc:docMk/>
            <pc:sldMk cId="1779448427" sldId="518"/>
            <ac:spMk id="6" creationId="{049E73C3-C6C5-40F2-A4FC-6E5D97DDDCE1}"/>
          </ac:spMkLst>
        </pc:spChg>
        <pc:spChg chg="mod">
          <ac:chgData name="Miranda Renee Westfall" userId="S::mrwestfall@ucdavis.edu::b93b117d-d29b-4b18-a170-6904bb2a87ba" providerId="AD" clId="Web-{310106E9-C9DB-FC86-7C8C-E2634A163B89}" dt="2023-11-16T00:36:53.390" v="11" actId="20577"/>
          <ac:spMkLst>
            <pc:docMk/>
            <pc:sldMk cId="1779448427" sldId="518"/>
            <ac:spMk id="29" creationId="{720DB947-3EB1-4686-88CA-241848D13400}"/>
          </ac:spMkLst>
        </pc:spChg>
      </pc:sldChg>
      <pc:sldChg chg="modSp modNotes">
        <pc:chgData name="Miranda Renee Westfall" userId="S::mrwestfall@ucdavis.edu::b93b117d-d29b-4b18-a170-6904bb2a87ba" providerId="AD" clId="Web-{310106E9-C9DB-FC86-7C8C-E2634A163B89}" dt="2023-11-16T00:36:26.014" v="7" actId="20577"/>
        <pc:sldMkLst>
          <pc:docMk/>
          <pc:sldMk cId="655151811" sldId="519"/>
        </pc:sldMkLst>
        <pc:spChg chg="mod">
          <ac:chgData name="Miranda Renee Westfall" userId="S::mrwestfall@ucdavis.edu::b93b117d-d29b-4b18-a170-6904bb2a87ba" providerId="AD" clId="Web-{310106E9-C9DB-FC86-7C8C-E2634A163B89}" dt="2023-11-16T00:36:26.014" v="7" actId="20577"/>
          <ac:spMkLst>
            <pc:docMk/>
            <pc:sldMk cId="655151811" sldId="519"/>
            <ac:spMk id="6" creationId="{049E73C3-C6C5-40F2-A4FC-6E5D97DDDCE1}"/>
          </ac:spMkLst>
        </pc:spChg>
      </pc:sldChg>
    </pc:docChg>
  </pc:docChgLst>
  <pc:docChgLst>
    <pc:chgData name="Amanda M Linares" userId="S::amlinares@ucdavis.edu::baadcad8-1e51-4f82-ab68-4f4320b9f765" providerId="AD" clId="Web-{8347E051-168B-C753-1DBB-A3E51CE23070}"/>
    <pc:docChg chg="modSld">
      <pc:chgData name="Amanda M Linares" userId="S::amlinares@ucdavis.edu::baadcad8-1e51-4f82-ab68-4f4320b9f765" providerId="AD" clId="Web-{8347E051-168B-C753-1DBB-A3E51CE23070}" dt="2023-10-27T17:06:31.873" v="43"/>
      <pc:docMkLst>
        <pc:docMk/>
      </pc:docMkLst>
      <pc:sldChg chg="modSp">
        <pc:chgData name="Amanda M Linares" userId="S::amlinares@ucdavis.edu::baadcad8-1e51-4f82-ab68-4f4320b9f765" providerId="AD" clId="Web-{8347E051-168B-C753-1DBB-A3E51CE23070}" dt="2023-10-27T17:04:14.947" v="20"/>
        <pc:sldMkLst>
          <pc:docMk/>
          <pc:sldMk cId="688708054" sldId="408"/>
        </pc:sldMkLst>
        <pc:picChg chg="mod">
          <ac:chgData name="Amanda M Linares" userId="S::amlinares@ucdavis.edu::baadcad8-1e51-4f82-ab68-4f4320b9f765" providerId="AD" clId="Web-{8347E051-168B-C753-1DBB-A3E51CE23070}" dt="2023-10-27T17:04:14.947" v="20"/>
          <ac:picMkLst>
            <pc:docMk/>
            <pc:sldMk cId="688708054" sldId="408"/>
            <ac:picMk id="4" creationId="{00000000-0000-0000-0000-000000000000}"/>
          </ac:picMkLst>
        </pc:picChg>
      </pc:sldChg>
      <pc:sldChg chg="modSp">
        <pc:chgData name="Amanda M Linares" userId="S::amlinares@ucdavis.edu::baadcad8-1e51-4f82-ab68-4f4320b9f765" providerId="AD" clId="Web-{8347E051-168B-C753-1DBB-A3E51CE23070}" dt="2023-10-27T17:05:16.605" v="27"/>
        <pc:sldMkLst>
          <pc:docMk/>
          <pc:sldMk cId="231681018" sldId="409"/>
        </pc:sldMkLst>
        <pc:graphicFrameChg chg="modGraphic">
          <ac:chgData name="Amanda M Linares" userId="S::amlinares@ucdavis.edu::baadcad8-1e51-4f82-ab68-4f4320b9f765" providerId="AD" clId="Web-{8347E051-168B-C753-1DBB-A3E51CE23070}" dt="2023-10-27T17:05:16.605" v="27"/>
          <ac:graphicFrameMkLst>
            <pc:docMk/>
            <pc:sldMk cId="231681018" sldId="409"/>
            <ac:graphicFrameMk id="6" creationId="{58EE2701-E7AA-4774-E1B0-02E6FAE07559}"/>
          </ac:graphicFrameMkLst>
        </pc:graphicFrameChg>
      </pc:sldChg>
      <pc:sldChg chg="modSp">
        <pc:chgData name="Amanda M Linares" userId="S::amlinares@ucdavis.edu::baadcad8-1e51-4f82-ab68-4f4320b9f765" providerId="AD" clId="Web-{8347E051-168B-C753-1DBB-A3E51CE23070}" dt="2023-10-27T17:03:35.774" v="14"/>
        <pc:sldMkLst>
          <pc:docMk/>
          <pc:sldMk cId="2478034769" sldId="441"/>
        </pc:sldMkLst>
        <pc:picChg chg="mod">
          <ac:chgData name="Amanda M Linares" userId="S::amlinares@ucdavis.edu::baadcad8-1e51-4f82-ab68-4f4320b9f765" providerId="AD" clId="Web-{8347E051-168B-C753-1DBB-A3E51CE23070}" dt="2023-10-27T17:03:35.774" v="14"/>
          <ac:picMkLst>
            <pc:docMk/>
            <pc:sldMk cId="2478034769" sldId="441"/>
            <ac:picMk id="5" creationId="{00000000-0000-0000-0000-000000000000}"/>
          </ac:picMkLst>
        </pc:picChg>
      </pc:sldChg>
      <pc:sldChg chg="modSp">
        <pc:chgData name="Amanda M Linares" userId="S::amlinares@ucdavis.edu::baadcad8-1e51-4f82-ab68-4f4320b9f765" providerId="AD" clId="Web-{8347E051-168B-C753-1DBB-A3E51CE23070}" dt="2023-10-27T17:05:59.669" v="34"/>
        <pc:sldMkLst>
          <pc:docMk/>
          <pc:sldMk cId="3709711147" sldId="442"/>
        </pc:sldMkLst>
        <pc:picChg chg="mod">
          <ac:chgData name="Amanda M Linares" userId="S::amlinares@ucdavis.edu::baadcad8-1e51-4f82-ab68-4f4320b9f765" providerId="AD" clId="Web-{8347E051-168B-C753-1DBB-A3E51CE23070}" dt="2023-10-27T17:05:59.669" v="34"/>
          <ac:picMkLst>
            <pc:docMk/>
            <pc:sldMk cId="3709711147" sldId="442"/>
            <ac:picMk id="4" creationId="{00000000-0000-0000-0000-000000000000}"/>
          </ac:picMkLst>
        </pc:picChg>
      </pc:sldChg>
      <pc:sldChg chg="modSp">
        <pc:chgData name="Amanda M Linares" userId="S::amlinares@ucdavis.edu::baadcad8-1e51-4f82-ab68-4f4320b9f765" providerId="AD" clId="Web-{8347E051-168B-C753-1DBB-A3E51CE23070}" dt="2023-10-27T17:06:31.873" v="43"/>
        <pc:sldMkLst>
          <pc:docMk/>
          <pc:sldMk cId="710010972" sldId="447"/>
        </pc:sldMkLst>
        <pc:picChg chg="mod">
          <ac:chgData name="Amanda M Linares" userId="S::amlinares@ucdavis.edu::baadcad8-1e51-4f82-ab68-4f4320b9f765" providerId="AD" clId="Web-{8347E051-168B-C753-1DBB-A3E51CE23070}" dt="2023-10-27T17:06:31.873" v="43"/>
          <ac:picMkLst>
            <pc:docMk/>
            <pc:sldMk cId="710010972" sldId="447"/>
            <ac:picMk id="5" creationId="{00000000-0000-0000-0000-000000000000}"/>
          </ac:picMkLst>
        </pc:picChg>
      </pc:sldChg>
    </pc:docChg>
  </pc:docChgLst>
  <pc:docChgLst>
    <pc:chgData name="Carolyn Dawn Rider" userId="S::cdkitzmann@ucdavis.edu::8c9e2da6-2e24-4746-b720-68f58bc9dd08" providerId="AD" clId="Web-{4159C122-49D7-4C21-88D9-399C3C670951}"/>
    <pc:docChg chg="addSld delSld modSld">
      <pc:chgData name="Carolyn Dawn Rider" userId="S::cdkitzmann@ucdavis.edu::8c9e2da6-2e24-4746-b720-68f58bc9dd08" providerId="AD" clId="Web-{4159C122-49D7-4C21-88D9-399C3C670951}" dt="2023-10-30T23:17:48.161" v="8" actId="20577"/>
      <pc:docMkLst>
        <pc:docMk/>
      </pc:docMkLst>
      <pc:sldChg chg="add del replId">
        <pc:chgData name="Carolyn Dawn Rider" userId="S::cdkitzmann@ucdavis.edu::8c9e2da6-2e24-4746-b720-68f58bc9dd08" providerId="AD" clId="Web-{4159C122-49D7-4C21-88D9-399C3C670951}" dt="2023-10-30T23:17:30.786" v="1"/>
        <pc:sldMkLst>
          <pc:docMk/>
          <pc:sldMk cId="3155872961" sldId="453"/>
        </pc:sldMkLst>
      </pc:sldChg>
      <pc:sldChg chg="modSp add">
        <pc:chgData name="Carolyn Dawn Rider" userId="S::cdkitzmann@ucdavis.edu::8c9e2da6-2e24-4746-b720-68f58bc9dd08" providerId="AD" clId="Web-{4159C122-49D7-4C21-88D9-399C3C670951}" dt="2023-10-30T23:17:48.161" v="8" actId="20577"/>
        <pc:sldMkLst>
          <pc:docMk/>
          <pc:sldMk cId="3416965268" sldId="453"/>
        </pc:sldMkLst>
        <pc:spChg chg="mod">
          <ac:chgData name="Carolyn Dawn Rider" userId="S::cdkitzmann@ucdavis.edu::8c9e2da6-2e24-4746-b720-68f58bc9dd08" providerId="AD" clId="Web-{4159C122-49D7-4C21-88D9-399C3C670951}" dt="2023-10-30T23:17:48.161" v="8" actId="20577"/>
          <ac:spMkLst>
            <pc:docMk/>
            <pc:sldMk cId="3416965268" sldId="453"/>
            <ac:spMk id="2" creationId="{00000000-0000-0000-0000-000000000000}"/>
          </ac:spMkLst>
        </pc:spChg>
      </pc:sldChg>
    </pc:docChg>
  </pc:docChgLst>
  <pc:docChgLst>
    <pc:chgData name="Amanda M Linares" userId="S::amlinares@ucdavis.edu::baadcad8-1e51-4f82-ab68-4f4320b9f765" providerId="AD" clId="Web-{E4EE4A31-BEC5-0116-FA62-DF974379797B}"/>
    <pc:docChg chg="modSld">
      <pc:chgData name="Amanda M Linares" userId="S::amlinares@ucdavis.edu::baadcad8-1e51-4f82-ab68-4f4320b9f765" providerId="AD" clId="Web-{E4EE4A31-BEC5-0116-FA62-DF974379797B}" dt="2023-10-30T16:16:47.282" v="35" actId="14100"/>
      <pc:docMkLst>
        <pc:docMk/>
      </pc:docMkLst>
      <pc:sldChg chg="modSp">
        <pc:chgData name="Amanda M Linares" userId="S::amlinares@ucdavis.edu::baadcad8-1e51-4f82-ab68-4f4320b9f765" providerId="AD" clId="Web-{E4EE4A31-BEC5-0116-FA62-DF974379797B}" dt="2023-10-30T16:10:02.960" v="24" actId="20577"/>
        <pc:sldMkLst>
          <pc:docMk/>
          <pc:sldMk cId="3269123559" sldId="353"/>
        </pc:sldMkLst>
        <pc:spChg chg="mod">
          <ac:chgData name="Amanda M Linares" userId="S::amlinares@ucdavis.edu::baadcad8-1e51-4f82-ab68-4f4320b9f765" providerId="AD" clId="Web-{E4EE4A31-BEC5-0116-FA62-DF974379797B}" dt="2023-10-30T16:10:02.960" v="24" actId="20577"/>
          <ac:spMkLst>
            <pc:docMk/>
            <pc:sldMk cId="3269123559" sldId="353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E4EE4A31-BEC5-0116-FA62-DF974379797B}" dt="2023-10-30T15:58:43.308" v="0" actId="14100"/>
        <pc:sldMkLst>
          <pc:docMk/>
          <pc:sldMk cId="2173693273" sldId="440"/>
        </pc:sldMkLst>
        <pc:spChg chg="mod">
          <ac:chgData name="Amanda M Linares" userId="S::amlinares@ucdavis.edu::baadcad8-1e51-4f82-ab68-4f4320b9f765" providerId="AD" clId="Web-{E4EE4A31-BEC5-0116-FA62-DF974379797B}" dt="2023-10-30T15:58:43.308" v="0" actId="14100"/>
          <ac:spMkLst>
            <pc:docMk/>
            <pc:sldMk cId="2173693273" sldId="440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E4EE4A31-BEC5-0116-FA62-DF974379797B}" dt="2023-10-30T16:03:22.122" v="19" actId="20577"/>
        <pc:sldMkLst>
          <pc:docMk/>
          <pc:sldMk cId="2478034769" sldId="441"/>
        </pc:sldMkLst>
        <pc:spChg chg="mod">
          <ac:chgData name="Amanda M Linares" userId="S::amlinares@ucdavis.edu::baadcad8-1e51-4f82-ab68-4f4320b9f765" providerId="AD" clId="Web-{E4EE4A31-BEC5-0116-FA62-DF974379797B}" dt="2023-10-30T16:03:22.122" v="19" actId="20577"/>
          <ac:spMkLst>
            <pc:docMk/>
            <pc:sldMk cId="2478034769" sldId="441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E4EE4A31-BEC5-0116-FA62-DF974379797B}" dt="2023-10-30T16:12:26.422" v="25" actId="14100"/>
        <pc:sldMkLst>
          <pc:docMk/>
          <pc:sldMk cId="3064031845" sldId="445"/>
        </pc:sldMkLst>
        <pc:spChg chg="mod">
          <ac:chgData name="Amanda M Linares" userId="S::amlinares@ucdavis.edu::baadcad8-1e51-4f82-ab68-4f4320b9f765" providerId="AD" clId="Web-{E4EE4A31-BEC5-0116-FA62-DF974379797B}" dt="2023-10-30T16:12:26.422" v="25" actId="14100"/>
          <ac:spMkLst>
            <pc:docMk/>
            <pc:sldMk cId="3064031845" sldId="445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E4EE4A31-BEC5-0116-FA62-DF974379797B}" dt="2023-10-30T16:16:47.282" v="35" actId="14100"/>
        <pc:sldMkLst>
          <pc:docMk/>
          <pc:sldMk cId="2076604429" sldId="451"/>
        </pc:sldMkLst>
        <pc:spChg chg="mod">
          <ac:chgData name="Amanda M Linares" userId="S::amlinares@ucdavis.edu::baadcad8-1e51-4f82-ab68-4f4320b9f765" providerId="AD" clId="Web-{E4EE4A31-BEC5-0116-FA62-DF974379797B}" dt="2023-10-30T16:16:47.282" v="35" actId="14100"/>
          <ac:spMkLst>
            <pc:docMk/>
            <pc:sldMk cId="2076604429" sldId="451"/>
            <ac:spMk id="3" creationId="{00000000-0000-0000-0000-000000000000}"/>
          </ac:spMkLst>
        </pc:spChg>
      </pc:sldChg>
    </pc:docChg>
  </pc:docChgLst>
  <pc:docChgLst>
    <pc:chgData name="Summer Jean Cortez" userId="S::sjcortez@ucdavis.edu::15bee438-bc94-41aa-8f90-87ce5bfedc31" providerId="AD" clId="Web-{B4321342-F6CF-2334-B23E-A75D7DB7822C}"/>
    <pc:docChg chg="addSld delSld modSld sldOrd">
      <pc:chgData name="Summer Jean Cortez" userId="S::sjcortez@ucdavis.edu::15bee438-bc94-41aa-8f90-87ce5bfedc31" providerId="AD" clId="Web-{B4321342-F6CF-2334-B23E-A75D7DB7822C}" dt="2023-11-15T00:52:07.871" v="1103" actId="14100"/>
      <pc:docMkLst>
        <pc:docMk/>
      </pc:docMkLst>
      <pc:sldChg chg="modNotes">
        <pc:chgData name="Summer Jean Cortez" userId="S::sjcortez@ucdavis.edu::15bee438-bc94-41aa-8f90-87ce5bfedc31" providerId="AD" clId="Web-{B4321342-F6CF-2334-B23E-A75D7DB7822C}" dt="2023-11-14T23:51:49.189" v="67"/>
        <pc:sldMkLst>
          <pc:docMk/>
          <pc:sldMk cId="2076604429" sldId="451"/>
        </pc:sldMkLst>
      </pc:sldChg>
      <pc:sldChg chg="del">
        <pc:chgData name="Summer Jean Cortez" userId="S::sjcortez@ucdavis.edu::15bee438-bc94-41aa-8f90-87ce5bfedc31" providerId="AD" clId="Web-{B4321342-F6CF-2334-B23E-A75D7DB7822C}" dt="2023-11-15T00:32:44.630" v="741"/>
        <pc:sldMkLst>
          <pc:docMk/>
          <pc:sldMk cId="4078929586" sldId="500"/>
        </pc:sldMkLst>
      </pc:sldChg>
      <pc:sldChg chg="modNotes">
        <pc:chgData name="Summer Jean Cortez" userId="S::sjcortez@ucdavis.edu::15bee438-bc94-41aa-8f90-87ce5bfedc31" providerId="AD" clId="Web-{B4321342-F6CF-2334-B23E-A75D7DB7822C}" dt="2023-11-14T23:52:25.128" v="70"/>
        <pc:sldMkLst>
          <pc:docMk/>
          <pc:sldMk cId="2645987127" sldId="501"/>
        </pc:sldMkLst>
      </pc:sldChg>
      <pc:sldChg chg="delSp modSp">
        <pc:chgData name="Summer Jean Cortez" userId="S::sjcortez@ucdavis.edu::15bee438-bc94-41aa-8f90-87ce5bfedc31" providerId="AD" clId="Web-{B4321342-F6CF-2334-B23E-A75D7DB7822C}" dt="2023-11-15T00:50:50.494" v="1093"/>
        <pc:sldMkLst>
          <pc:docMk/>
          <pc:sldMk cId="867386009" sldId="503"/>
        </pc:sldMkLst>
        <pc:spChg chg="del mod">
          <ac:chgData name="Summer Jean Cortez" userId="S::sjcortez@ucdavis.edu::15bee438-bc94-41aa-8f90-87ce5bfedc31" providerId="AD" clId="Web-{B4321342-F6CF-2334-B23E-A75D7DB7822C}" dt="2023-11-15T00:50:48.556" v="1092"/>
          <ac:spMkLst>
            <pc:docMk/>
            <pc:sldMk cId="867386009" sldId="503"/>
            <ac:spMk id="4" creationId="{260B4B3B-B35B-F22F-091C-4CF7E220754B}"/>
          </ac:spMkLst>
        </pc:spChg>
        <pc:spChg chg="del">
          <ac:chgData name="Summer Jean Cortez" userId="S::sjcortez@ucdavis.edu::15bee438-bc94-41aa-8f90-87ce5bfedc31" providerId="AD" clId="Web-{B4321342-F6CF-2334-B23E-A75D7DB7822C}" dt="2023-11-15T00:50:45.025" v="1090"/>
          <ac:spMkLst>
            <pc:docMk/>
            <pc:sldMk cId="867386009" sldId="503"/>
            <ac:spMk id="7" creationId="{74D43797-D847-B7CA-8DF5-5462BDE175CC}"/>
          </ac:spMkLst>
        </pc:spChg>
        <pc:spChg chg="del">
          <ac:chgData name="Summer Jean Cortez" userId="S::sjcortez@ucdavis.edu::15bee438-bc94-41aa-8f90-87ce5bfedc31" providerId="AD" clId="Web-{B4321342-F6CF-2334-B23E-A75D7DB7822C}" dt="2023-11-15T00:50:50.494" v="1093"/>
          <ac:spMkLst>
            <pc:docMk/>
            <pc:sldMk cId="867386009" sldId="503"/>
            <ac:spMk id="8" creationId="{465F9763-5E5B-F029-36E1-9B7E7BFC5EDD}"/>
          </ac:spMkLst>
        </pc:spChg>
      </pc:sldChg>
      <pc:sldChg chg="addSp modSp">
        <pc:chgData name="Summer Jean Cortez" userId="S::sjcortez@ucdavis.edu::15bee438-bc94-41aa-8f90-87ce5bfedc31" providerId="AD" clId="Web-{B4321342-F6CF-2334-B23E-A75D7DB7822C}" dt="2023-11-15T00:50:35.181" v="1089" actId="1076"/>
        <pc:sldMkLst>
          <pc:docMk/>
          <pc:sldMk cId="4032125835" sldId="510"/>
        </pc:sldMkLst>
        <pc:spChg chg="mod">
          <ac:chgData name="Summer Jean Cortez" userId="S::sjcortez@ucdavis.edu::15bee438-bc94-41aa-8f90-87ce5bfedc31" providerId="AD" clId="Web-{B4321342-F6CF-2334-B23E-A75D7DB7822C}" dt="2023-11-15T00:49:03.787" v="1009" actId="1076"/>
          <ac:spMkLst>
            <pc:docMk/>
            <pc:sldMk cId="4032125835" sldId="510"/>
            <ac:spMk id="2" creationId="{691ECD7B-2C2D-62DB-4351-6615F5B4998E}"/>
          </ac:spMkLst>
        </pc:spChg>
        <pc:spChg chg="mod">
          <ac:chgData name="Summer Jean Cortez" userId="S::sjcortez@ucdavis.edu::15bee438-bc94-41aa-8f90-87ce5bfedc31" providerId="AD" clId="Web-{B4321342-F6CF-2334-B23E-A75D7DB7822C}" dt="2023-11-15T00:50:35.181" v="1089" actId="1076"/>
          <ac:spMkLst>
            <pc:docMk/>
            <pc:sldMk cId="4032125835" sldId="510"/>
            <ac:spMk id="3" creationId="{7BCC4871-F5E3-4A18-E91F-1B4C7C411022}"/>
          </ac:spMkLst>
        </pc:spChg>
        <pc:spChg chg="add mod">
          <ac:chgData name="Summer Jean Cortez" userId="S::sjcortez@ucdavis.edu::15bee438-bc94-41aa-8f90-87ce5bfedc31" providerId="AD" clId="Web-{B4321342-F6CF-2334-B23E-A75D7DB7822C}" dt="2023-11-15T00:46:06.312" v="891"/>
          <ac:spMkLst>
            <pc:docMk/>
            <pc:sldMk cId="4032125835" sldId="510"/>
            <ac:spMk id="6" creationId="{7A5CA023-DF29-CBE0-0651-CA29D4EA07A7}"/>
          </ac:spMkLst>
        </pc:spChg>
        <pc:spChg chg="add mod">
          <ac:chgData name="Summer Jean Cortez" userId="S::sjcortez@ucdavis.edu::15bee438-bc94-41aa-8f90-87ce5bfedc31" providerId="AD" clId="Web-{B4321342-F6CF-2334-B23E-A75D7DB7822C}" dt="2023-11-15T00:48:11.848" v="1002" actId="14100"/>
          <ac:spMkLst>
            <pc:docMk/>
            <pc:sldMk cId="4032125835" sldId="510"/>
            <ac:spMk id="7" creationId="{13278FCB-583C-B4F6-5425-62DE5C3CD511}"/>
          </ac:spMkLst>
        </pc:spChg>
        <pc:spChg chg="add mod">
          <ac:chgData name="Summer Jean Cortez" userId="S::sjcortez@ucdavis.edu::15bee438-bc94-41aa-8f90-87ce5bfedc31" providerId="AD" clId="Web-{B4321342-F6CF-2334-B23E-A75D7DB7822C}" dt="2023-11-15T00:48:30.864" v="1004" actId="1076"/>
          <ac:spMkLst>
            <pc:docMk/>
            <pc:sldMk cId="4032125835" sldId="510"/>
            <ac:spMk id="8" creationId="{DCD2B65B-F8D2-1BE6-26C9-C63991AED354}"/>
          </ac:spMkLst>
        </pc:spChg>
        <pc:picChg chg="add mod">
          <ac:chgData name="Summer Jean Cortez" userId="S::sjcortez@ucdavis.edu::15bee438-bc94-41aa-8f90-87ce5bfedc31" providerId="AD" clId="Web-{B4321342-F6CF-2334-B23E-A75D7DB7822C}" dt="2023-11-15T00:44:20.512" v="881" actId="1076"/>
          <ac:picMkLst>
            <pc:docMk/>
            <pc:sldMk cId="4032125835" sldId="510"/>
            <ac:picMk id="4" creationId="{A9217AAB-842D-DB45-8C63-324CEB525DD8}"/>
          </ac:picMkLst>
        </pc:picChg>
        <pc:picChg chg="add mod">
          <ac:chgData name="Summer Jean Cortez" userId="S::sjcortez@ucdavis.edu::15bee438-bc94-41aa-8f90-87ce5bfedc31" providerId="AD" clId="Web-{B4321342-F6CF-2334-B23E-A75D7DB7822C}" dt="2023-11-15T00:45:31.217" v="886" actId="14100"/>
          <ac:picMkLst>
            <pc:docMk/>
            <pc:sldMk cId="4032125835" sldId="510"/>
            <ac:picMk id="5" creationId="{B11E1E68-39ED-70CA-B0D7-B7D289CA09D3}"/>
          </ac:picMkLst>
        </pc:picChg>
      </pc:sldChg>
      <pc:sldChg chg="addSp delSp modSp">
        <pc:chgData name="Summer Jean Cortez" userId="S::sjcortez@ucdavis.edu::15bee438-bc94-41aa-8f90-87ce5bfedc31" providerId="AD" clId="Web-{B4321342-F6CF-2334-B23E-A75D7DB7822C}" dt="2023-11-15T00:31:28.236" v="740" actId="20577"/>
        <pc:sldMkLst>
          <pc:docMk/>
          <pc:sldMk cId="2476741765" sldId="511"/>
        </pc:sldMkLst>
        <pc:spChg chg="mod">
          <ac:chgData name="Summer Jean Cortez" userId="S::sjcortez@ucdavis.edu::15bee438-bc94-41aa-8f90-87ce5bfedc31" providerId="AD" clId="Web-{B4321342-F6CF-2334-B23E-A75D7DB7822C}" dt="2023-11-15T00:05:41.310" v="364" actId="20577"/>
          <ac:spMkLst>
            <pc:docMk/>
            <pc:sldMk cId="2476741765" sldId="511"/>
            <ac:spMk id="2" creationId="{7DBB324B-5108-18FC-D978-8B3372E27B14}"/>
          </ac:spMkLst>
        </pc:spChg>
        <pc:spChg chg="add del mod">
          <ac:chgData name="Summer Jean Cortez" userId="S::sjcortez@ucdavis.edu::15bee438-bc94-41aa-8f90-87ce5bfedc31" providerId="AD" clId="Web-{B4321342-F6CF-2334-B23E-A75D7DB7822C}" dt="2023-11-15T00:31:28.236" v="740" actId="20577"/>
          <ac:spMkLst>
            <pc:docMk/>
            <pc:sldMk cId="2476741765" sldId="511"/>
            <ac:spMk id="3" creationId="{CCA9B595-FFD4-F37D-AB77-34D96D42D77E}"/>
          </ac:spMkLst>
        </pc:spChg>
        <pc:spChg chg="add mod">
          <ac:chgData name="Summer Jean Cortez" userId="S::sjcortez@ucdavis.edu::15bee438-bc94-41aa-8f90-87ce5bfedc31" providerId="AD" clId="Web-{B4321342-F6CF-2334-B23E-A75D7DB7822C}" dt="2023-11-15T00:07:47.440" v="411" actId="1076"/>
          <ac:spMkLst>
            <pc:docMk/>
            <pc:sldMk cId="2476741765" sldId="511"/>
            <ac:spMk id="6" creationId="{B488FB24-B7AF-E175-CDCB-2F137530FCCB}"/>
          </ac:spMkLst>
        </pc:spChg>
        <pc:spChg chg="add mod">
          <ac:chgData name="Summer Jean Cortez" userId="S::sjcortez@ucdavis.edu::15bee438-bc94-41aa-8f90-87ce5bfedc31" providerId="AD" clId="Web-{B4321342-F6CF-2334-B23E-A75D7DB7822C}" dt="2023-11-15T00:07:56.409" v="413" actId="1076"/>
          <ac:spMkLst>
            <pc:docMk/>
            <pc:sldMk cId="2476741765" sldId="511"/>
            <ac:spMk id="7" creationId="{3A5EE676-3C45-0DB0-4063-8A8C9A4C6908}"/>
          </ac:spMkLst>
        </pc:spChg>
        <pc:picChg chg="add del mod ord">
          <ac:chgData name="Summer Jean Cortez" userId="S::sjcortez@ucdavis.edu::15bee438-bc94-41aa-8f90-87ce5bfedc31" providerId="AD" clId="Web-{B4321342-F6CF-2334-B23E-A75D7DB7822C}" dt="2023-11-15T00:01:49.318" v="313"/>
          <ac:picMkLst>
            <pc:docMk/>
            <pc:sldMk cId="2476741765" sldId="511"/>
            <ac:picMk id="4" creationId="{20E625FC-7C9C-797B-8895-49297D1E15C4}"/>
          </ac:picMkLst>
        </pc:picChg>
        <pc:picChg chg="add mod">
          <ac:chgData name="Summer Jean Cortez" userId="S::sjcortez@ucdavis.edu::15bee438-bc94-41aa-8f90-87ce5bfedc31" providerId="AD" clId="Web-{B4321342-F6CF-2334-B23E-A75D7DB7822C}" dt="2023-11-15T00:04:53.137" v="355" actId="1076"/>
          <ac:picMkLst>
            <pc:docMk/>
            <pc:sldMk cId="2476741765" sldId="511"/>
            <ac:picMk id="5" creationId="{19028EB5-7CC2-7D5A-0E6F-1387AF6B37F7}"/>
          </ac:picMkLst>
        </pc:picChg>
      </pc:sldChg>
      <pc:sldChg chg="modSp">
        <pc:chgData name="Summer Jean Cortez" userId="S::sjcortez@ucdavis.edu::15bee438-bc94-41aa-8f90-87ce5bfedc31" providerId="AD" clId="Web-{B4321342-F6CF-2334-B23E-A75D7DB7822C}" dt="2023-11-15T00:29:55.124" v="722" actId="20577"/>
        <pc:sldMkLst>
          <pc:docMk/>
          <pc:sldMk cId="217710428" sldId="512"/>
        </pc:sldMkLst>
        <pc:spChg chg="mod">
          <ac:chgData name="Summer Jean Cortez" userId="S::sjcortez@ucdavis.edu::15bee438-bc94-41aa-8f90-87ce5bfedc31" providerId="AD" clId="Web-{B4321342-F6CF-2334-B23E-A75D7DB7822C}" dt="2023-11-15T00:29:55.124" v="722" actId="20577"/>
          <ac:spMkLst>
            <pc:docMk/>
            <pc:sldMk cId="217710428" sldId="512"/>
            <ac:spMk id="2" creationId="{58450679-5BD2-6775-6F62-9412AD684237}"/>
          </ac:spMkLst>
        </pc:spChg>
      </pc:sldChg>
      <pc:sldChg chg="modSp ord">
        <pc:chgData name="Summer Jean Cortez" userId="S::sjcortez@ucdavis.edu::15bee438-bc94-41aa-8f90-87ce5bfedc31" providerId="AD" clId="Web-{B4321342-F6CF-2334-B23E-A75D7DB7822C}" dt="2023-11-15T00:51:44.198" v="1102" actId="20577"/>
        <pc:sldMkLst>
          <pc:docMk/>
          <pc:sldMk cId="1953074882" sldId="513"/>
        </pc:sldMkLst>
        <pc:spChg chg="mod">
          <ac:chgData name="Summer Jean Cortez" userId="S::sjcortez@ucdavis.edu::15bee438-bc94-41aa-8f90-87ce5bfedc31" providerId="AD" clId="Web-{B4321342-F6CF-2334-B23E-A75D7DB7822C}" dt="2023-11-15T00:51:44.198" v="1102" actId="20577"/>
          <ac:spMkLst>
            <pc:docMk/>
            <pc:sldMk cId="1953074882" sldId="513"/>
            <ac:spMk id="7" creationId="{ADCCB375-5221-49E1-96DC-AF08D94DAC1E}"/>
          </ac:spMkLst>
        </pc:spChg>
        <pc:picChg chg="mod">
          <ac:chgData name="Summer Jean Cortez" userId="S::sjcortez@ucdavis.edu::15bee438-bc94-41aa-8f90-87ce5bfedc31" providerId="AD" clId="Web-{B4321342-F6CF-2334-B23E-A75D7DB7822C}" dt="2023-11-15T00:51:33.011" v="1099" actId="1076"/>
          <ac:picMkLst>
            <pc:docMk/>
            <pc:sldMk cId="1953074882" sldId="513"/>
            <ac:picMk id="5" creationId="{E79531C6-D6E6-40C5-ACC2-C68D28F822BB}"/>
          </ac:picMkLst>
        </pc:picChg>
      </pc:sldChg>
      <pc:sldChg chg="addSp modSp new ord">
        <pc:chgData name="Summer Jean Cortez" userId="S::sjcortez@ucdavis.edu::15bee438-bc94-41aa-8f90-87ce5bfedc31" providerId="AD" clId="Web-{B4321342-F6CF-2334-B23E-A75D7DB7822C}" dt="2023-11-15T00:28:45.481" v="686" actId="20577"/>
        <pc:sldMkLst>
          <pc:docMk/>
          <pc:sldMk cId="522593615" sldId="516"/>
        </pc:sldMkLst>
        <pc:spChg chg="mod">
          <ac:chgData name="Summer Jean Cortez" userId="S::sjcortez@ucdavis.edu::15bee438-bc94-41aa-8f90-87ce5bfedc31" providerId="AD" clId="Web-{B4321342-F6CF-2334-B23E-A75D7DB7822C}" dt="2023-11-15T00:26:30.758" v="611" actId="1076"/>
          <ac:spMkLst>
            <pc:docMk/>
            <pc:sldMk cId="522593615" sldId="516"/>
            <ac:spMk id="2" creationId="{7AACEDAD-7BF8-76CD-EDF3-EE3E34DB08EC}"/>
          </ac:spMkLst>
        </pc:spChg>
        <pc:spChg chg="mod">
          <ac:chgData name="Summer Jean Cortez" userId="S::sjcortez@ucdavis.edu::15bee438-bc94-41aa-8f90-87ce5bfedc31" providerId="AD" clId="Web-{B4321342-F6CF-2334-B23E-A75D7DB7822C}" dt="2023-11-15T00:28:45.481" v="686" actId="20577"/>
          <ac:spMkLst>
            <pc:docMk/>
            <pc:sldMk cId="522593615" sldId="516"/>
            <ac:spMk id="3" creationId="{726DE1DC-EAD2-B26A-6B65-BD9B04C91BE5}"/>
          </ac:spMkLst>
        </pc:spChg>
        <pc:picChg chg="add mod">
          <ac:chgData name="Summer Jean Cortez" userId="S::sjcortez@ucdavis.edu::15bee438-bc94-41aa-8f90-87ce5bfedc31" providerId="AD" clId="Web-{B4321342-F6CF-2334-B23E-A75D7DB7822C}" dt="2023-11-15T00:25:27.490" v="567" actId="1076"/>
          <ac:picMkLst>
            <pc:docMk/>
            <pc:sldMk cId="522593615" sldId="516"/>
            <ac:picMk id="4" creationId="{F28D2D3B-2D15-EF72-9A90-BC48D249A9E4}"/>
          </ac:picMkLst>
        </pc:picChg>
      </pc:sldChg>
      <pc:sldChg chg="modSp">
        <pc:chgData name="Summer Jean Cortez" userId="S::sjcortez@ucdavis.edu::15bee438-bc94-41aa-8f90-87ce5bfedc31" providerId="AD" clId="Web-{B4321342-F6CF-2334-B23E-A75D7DB7822C}" dt="2023-11-15T00:52:07.871" v="1103" actId="14100"/>
        <pc:sldMkLst>
          <pc:docMk/>
          <pc:sldMk cId="3101667571" sldId="520"/>
        </pc:sldMkLst>
        <pc:spChg chg="mod">
          <ac:chgData name="Summer Jean Cortez" userId="S::sjcortez@ucdavis.edu::15bee438-bc94-41aa-8f90-87ce5bfedc31" providerId="AD" clId="Web-{B4321342-F6CF-2334-B23E-A75D7DB7822C}" dt="2023-11-15T00:52:07.871" v="1103" actId="14100"/>
          <ac:spMkLst>
            <pc:docMk/>
            <pc:sldMk cId="3101667571" sldId="520"/>
            <ac:spMk id="3" creationId="{04E4A80F-17E8-5345-7C7F-FDC37D3DDB1F}"/>
          </ac:spMkLst>
        </pc:spChg>
      </pc:sldChg>
    </pc:docChg>
  </pc:docChgLst>
  <pc:docChgLst>
    <pc:chgData name="Miranda Renee Westfall" userId="S::mrwestfall@ucdavis.edu::b93b117d-d29b-4b18-a170-6904bb2a87ba" providerId="AD" clId="Web-{D80BEDE8-0A19-4216-CE61-CAF117E6E078}"/>
    <pc:docChg chg="modSld">
      <pc:chgData name="Miranda Renee Westfall" userId="S::mrwestfall@ucdavis.edu::b93b117d-d29b-4b18-a170-6904bb2a87ba" providerId="AD" clId="Web-{D80BEDE8-0A19-4216-CE61-CAF117E6E078}" dt="2023-11-13T21:37:16.297" v="18"/>
      <pc:docMkLst>
        <pc:docMk/>
      </pc:docMkLst>
      <pc:sldChg chg="addSp delSp modSp">
        <pc:chgData name="Miranda Renee Westfall" userId="S::mrwestfall@ucdavis.edu::b93b117d-d29b-4b18-a170-6904bb2a87ba" providerId="AD" clId="Web-{D80BEDE8-0A19-4216-CE61-CAF117E6E078}" dt="2023-11-13T21:37:16.297" v="18"/>
        <pc:sldMkLst>
          <pc:docMk/>
          <pc:sldMk cId="2857865603" sldId="504"/>
        </pc:sldMkLst>
        <pc:spChg chg="del">
          <ac:chgData name="Miranda Renee Westfall" userId="S::mrwestfall@ucdavis.edu::b93b117d-d29b-4b18-a170-6904bb2a87ba" providerId="AD" clId="Web-{D80BEDE8-0A19-4216-CE61-CAF117E6E078}" dt="2023-11-13T21:37:12.531" v="17"/>
          <ac:spMkLst>
            <pc:docMk/>
            <pc:sldMk cId="2857865603" sldId="504"/>
            <ac:spMk id="3" creationId="{D9C974D9-6178-0A1F-776A-582ABA90BF82}"/>
          </ac:spMkLst>
        </pc:spChg>
        <pc:spChg chg="add mod">
          <ac:chgData name="Miranda Renee Westfall" userId="S::mrwestfall@ucdavis.edu::b93b117d-d29b-4b18-a170-6904bb2a87ba" providerId="AD" clId="Web-{D80BEDE8-0A19-4216-CE61-CAF117E6E078}" dt="2023-11-13T21:37:16.297" v="18"/>
          <ac:spMkLst>
            <pc:docMk/>
            <pc:sldMk cId="2857865603" sldId="504"/>
            <ac:spMk id="6" creationId="{EC469FB2-65CB-2AE5-9769-A0F5A5E47C3C}"/>
          </ac:spMkLst>
        </pc:spChg>
        <pc:picChg chg="add del mod ord">
          <ac:chgData name="Miranda Renee Westfall" userId="S::mrwestfall@ucdavis.edu::b93b117d-d29b-4b18-a170-6904bb2a87ba" providerId="AD" clId="Web-{D80BEDE8-0A19-4216-CE61-CAF117E6E078}" dt="2023-11-13T21:37:16.297" v="18"/>
          <ac:picMkLst>
            <pc:docMk/>
            <pc:sldMk cId="2857865603" sldId="504"/>
            <ac:picMk id="4" creationId="{E1DCA3F3-E86F-523D-0269-58FD94A82786}"/>
          </ac:picMkLst>
        </pc:picChg>
      </pc:sldChg>
      <pc:sldChg chg="addSp modSp modCm">
        <pc:chgData name="Miranda Renee Westfall" userId="S::mrwestfall@ucdavis.edu::b93b117d-d29b-4b18-a170-6904bb2a87ba" providerId="AD" clId="Web-{D80BEDE8-0A19-4216-CE61-CAF117E6E078}" dt="2023-11-13T20:27:13.726" v="16" actId="14100"/>
        <pc:sldMkLst>
          <pc:docMk/>
          <pc:sldMk cId="2044804042" sldId="514"/>
        </pc:sldMkLst>
        <pc:spChg chg="mod">
          <ac:chgData name="Miranda Renee Westfall" userId="S::mrwestfall@ucdavis.edu::b93b117d-d29b-4b18-a170-6904bb2a87ba" providerId="AD" clId="Web-{D80BEDE8-0A19-4216-CE61-CAF117E6E078}" dt="2023-11-13T20:26:55.912" v="12" actId="1076"/>
          <ac:spMkLst>
            <pc:docMk/>
            <pc:sldMk cId="2044804042" sldId="514"/>
            <ac:spMk id="7" creationId="{AC64CDD6-7711-C646-1E32-C73D3563AF03}"/>
          </ac:spMkLst>
        </pc:spChg>
        <pc:picChg chg="add mod">
          <ac:chgData name="Miranda Renee Westfall" userId="S::mrwestfall@ucdavis.edu::b93b117d-d29b-4b18-a170-6904bb2a87ba" providerId="AD" clId="Web-{D80BEDE8-0A19-4216-CE61-CAF117E6E078}" dt="2023-11-13T20:27:13.726" v="16" actId="14100"/>
          <ac:picMkLst>
            <pc:docMk/>
            <pc:sldMk cId="2044804042" sldId="514"/>
            <ac:picMk id="2" creationId="{E1F13635-14A5-EC93-06E6-8467E0B86FD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enee Westfall" userId="S::mrwestfall@ucdavis.edu::b93b117d-d29b-4b18-a170-6904bb2a87ba" providerId="AD" clId="Web-{D80BEDE8-0A19-4216-CE61-CAF117E6E078}" dt="2023-11-13T20:26:55.303" v="11"/>
              <pc2:cmMkLst xmlns:pc2="http://schemas.microsoft.com/office/powerpoint/2019/9/main/command">
                <pc:docMk/>
                <pc:sldMk cId="2044804042" sldId="514"/>
                <pc2:cmMk id="{47B9098C-FD1B-46ED-9323-811948101EA5}"/>
              </pc2:cmMkLst>
              <pc226:cmRplyChg chg="mod modRxn">
                <pc226:chgData name="Miranda Renee Westfall" userId="S::mrwestfall@ucdavis.edu::b93b117d-d29b-4b18-a170-6904bb2a87ba" providerId="AD" clId="Web-{D80BEDE8-0A19-4216-CE61-CAF117E6E078}" dt="2023-11-13T20:24:57.358" v="3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156ADC59-5C43-4EE0-A693-C959EB1DC4F6}"/>
                </pc2:cmRplyMkLst>
              </pc226:cmRplyChg>
              <pc226:cmRplyChg chg="add">
                <pc226:chgData name="Miranda Renee Westfall" userId="S::mrwestfall@ucdavis.edu::b93b117d-d29b-4b18-a170-6904bb2a87ba" providerId="AD" clId="Web-{D80BEDE8-0A19-4216-CE61-CAF117E6E078}" dt="2023-11-13T20:24:43.748" v="2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C6C80668-D9C4-4B4A-B276-C7BD357223BE}"/>
                </pc2:cmRplyMkLst>
              </pc226:cmRplyChg>
              <pc226:cmRplyChg chg="add">
                <pc226:chgData name="Miranda Renee Westfall" userId="S::mrwestfall@ucdavis.edu::b93b117d-d29b-4b18-a170-6904bb2a87ba" providerId="AD" clId="Web-{D80BEDE8-0A19-4216-CE61-CAF117E6E078}" dt="2023-11-13T20:26:55.303" v="11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C02CAB8A-1273-4201-88E9-241866A82DD8}"/>
                </pc2:cmRplyMkLst>
              </pc226:cmRplyChg>
              <pc226:cmRplyChg chg="mod modRxn">
                <pc226:chgData name="Miranda Renee Westfall" userId="S::mrwestfall@ucdavis.edu::b93b117d-d29b-4b18-a170-6904bb2a87ba" providerId="AD" clId="Web-{D80BEDE8-0A19-4216-CE61-CAF117E6E078}" dt="2023-11-13T20:23:58.855" v="1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70C4239D-622E-41BD-A08B-874277B203EA}"/>
                </pc2:cmRplyMkLst>
              </pc226:cmRplyChg>
            </pc226:cmChg>
          </p:ext>
        </pc:extLst>
      </pc:sldChg>
    </pc:docChg>
  </pc:docChgLst>
  <pc:docChgLst>
    <pc:chgData name="Summer Jean Cortez" userId="S::sjcortez@ucdavis.edu::15bee438-bc94-41aa-8f90-87ce5bfedc31" providerId="AD" clId="Web-{F8B8DB72-B4C1-645E-918F-FA382AED1924}"/>
    <pc:docChg chg="mod addSld delSld modSld sldOrd">
      <pc:chgData name="Summer Jean Cortez" userId="S::sjcortez@ucdavis.edu::15bee438-bc94-41aa-8f90-87ce5bfedc31" providerId="AD" clId="Web-{F8B8DB72-B4C1-645E-918F-FA382AED1924}" dt="2023-11-08T02:04:24.600" v="844" actId="20577"/>
      <pc:docMkLst>
        <pc:docMk/>
      </pc:docMkLst>
      <pc:sldChg chg="modSp modNotes">
        <pc:chgData name="Summer Jean Cortez" userId="S::sjcortez@ucdavis.edu::15bee438-bc94-41aa-8f90-87ce5bfedc31" providerId="AD" clId="Web-{F8B8DB72-B4C1-645E-918F-FA382AED1924}" dt="2023-11-08T01:22:28.998" v="473"/>
        <pc:sldMkLst>
          <pc:docMk/>
          <pc:sldMk cId="2076604429" sldId="451"/>
        </pc:sldMkLst>
        <pc:spChg chg="mod">
          <ac:chgData name="Summer Jean Cortez" userId="S::sjcortez@ucdavis.edu::15bee438-bc94-41aa-8f90-87ce5bfedc31" providerId="AD" clId="Web-{F8B8DB72-B4C1-645E-918F-FA382AED1924}" dt="2023-11-08T00:43:25.010" v="36" actId="20577"/>
          <ac:spMkLst>
            <pc:docMk/>
            <pc:sldMk cId="2076604429" sldId="451"/>
            <ac:spMk id="2" creationId="{00000000-0000-0000-0000-000000000000}"/>
          </ac:spMkLst>
        </pc:spChg>
        <pc:spChg chg="mod">
          <ac:chgData name="Summer Jean Cortez" userId="S::sjcortez@ucdavis.edu::15bee438-bc94-41aa-8f90-87ce5bfedc31" providerId="AD" clId="Web-{F8B8DB72-B4C1-645E-918F-FA382AED1924}" dt="2023-11-08T00:42:24.353" v="24" actId="1076"/>
          <ac:spMkLst>
            <pc:docMk/>
            <pc:sldMk cId="2076604429" sldId="451"/>
            <ac:spMk id="3" creationId="{00000000-0000-0000-0000-000000000000}"/>
          </ac:spMkLst>
        </pc:spChg>
      </pc:sldChg>
      <pc:sldChg chg="modCm modNotes">
        <pc:chgData name="Summer Jean Cortez" userId="S::sjcortez@ucdavis.edu::15bee438-bc94-41aa-8f90-87ce5bfedc31" providerId="AD" clId="Web-{F8B8DB72-B4C1-645E-918F-FA382AED1924}" dt="2023-11-08T01:49:57.300" v="726"/>
        <pc:sldMkLst>
          <pc:docMk/>
          <pc:sldMk cId="841077184" sldId="4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ummer Jean Cortez" userId="S::sjcortez@ucdavis.edu::15bee438-bc94-41aa-8f90-87ce5bfedc31" providerId="AD" clId="Web-{F8B8DB72-B4C1-645E-918F-FA382AED1924}" dt="2023-11-08T01:49:57.300" v="726"/>
              <pc2:cmMkLst xmlns:pc2="http://schemas.microsoft.com/office/powerpoint/2019/9/main/command">
                <pc:docMk/>
                <pc:sldMk cId="841077184" sldId="462"/>
                <pc2:cmMk id="{564AD294-A299-7941-BEFE-F05DB4868F05}"/>
              </pc2:cmMkLst>
            </pc226:cmChg>
          </p:ext>
        </pc:extLst>
      </pc:sldChg>
      <pc:sldChg chg="del">
        <pc:chgData name="Summer Jean Cortez" userId="S::sjcortez@ucdavis.edu::15bee438-bc94-41aa-8f90-87ce5bfedc31" providerId="AD" clId="Web-{F8B8DB72-B4C1-645E-918F-FA382AED1924}" dt="2023-11-08T00:41:34.070" v="13"/>
        <pc:sldMkLst>
          <pc:docMk/>
          <pc:sldMk cId="3200266056" sldId="464"/>
        </pc:sldMkLst>
      </pc:sldChg>
      <pc:sldChg chg="modSp">
        <pc:chgData name="Summer Jean Cortez" userId="S::sjcortez@ucdavis.edu::15bee438-bc94-41aa-8f90-87ce5bfedc31" providerId="AD" clId="Web-{F8B8DB72-B4C1-645E-918F-FA382AED1924}" dt="2023-11-08T01:58:50.999" v="758" actId="14100"/>
        <pc:sldMkLst>
          <pc:docMk/>
          <pc:sldMk cId="2967245110" sldId="494"/>
        </pc:sldMkLst>
        <pc:spChg chg="mod">
          <ac:chgData name="Summer Jean Cortez" userId="S::sjcortez@ucdavis.edu::15bee438-bc94-41aa-8f90-87ce5bfedc31" providerId="AD" clId="Web-{F8B8DB72-B4C1-645E-918F-FA382AED1924}" dt="2023-11-08T01:58:50.999" v="758" actId="14100"/>
          <ac:spMkLst>
            <pc:docMk/>
            <pc:sldMk cId="2967245110" sldId="494"/>
            <ac:spMk id="3" creationId="{00000000-0000-0000-0000-000000000000}"/>
          </ac:spMkLst>
        </pc:spChg>
      </pc:sldChg>
      <pc:sldChg chg="addSp delSp modSp">
        <pc:chgData name="Summer Jean Cortez" userId="S::sjcortez@ucdavis.edu::15bee438-bc94-41aa-8f90-87ce5bfedc31" providerId="AD" clId="Web-{F8B8DB72-B4C1-645E-918F-FA382AED1924}" dt="2023-11-08T01:54:36.196" v="756"/>
        <pc:sldMkLst>
          <pc:docMk/>
          <pc:sldMk cId="2264142992" sldId="499"/>
        </pc:sldMkLst>
        <pc:spChg chg="add del mod">
          <ac:chgData name="Summer Jean Cortez" userId="S::sjcortez@ucdavis.edu::15bee438-bc94-41aa-8f90-87ce5bfedc31" providerId="AD" clId="Web-{F8B8DB72-B4C1-645E-918F-FA382AED1924}" dt="2023-11-08T01:01:21.393" v="44"/>
          <ac:spMkLst>
            <pc:docMk/>
            <pc:sldMk cId="2264142992" sldId="499"/>
            <ac:spMk id="2" creationId="{83ACD962-109B-3E17-6C4A-64EB55B01CEA}"/>
          </ac:spMkLst>
        </pc:spChg>
        <pc:spChg chg="add del mod">
          <ac:chgData name="Summer Jean Cortez" userId="S::sjcortez@ucdavis.edu::15bee438-bc94-41aa-8f90-87ce5bfedc31" providerId="AD" clId="Web-{F8B8DB72-B4C1-645E-918F-FA382AED1924}" dt="2023-11-08T01:54:36.196" v="756"/>
          <ac:spMkLst>
            <pc:docMk/>
            <pc:sldMk cId="2264142992" sldId="499"/>
            <ac:spMk id="3" creationId="{6CE3437C-43F2-7C22-48FD-4DCAEAD6020D}"/>
          </ac:spMkLst>
        </pc:spChg>
      </pc:sldChg>
      <pc:sldChg chg="modSp add ord">
        <pc:chgData name="Summer Jean Cortez" userId="S::sjcortez@ucdavis.edu::15bee438-bc94-41aa-8f90-87ce5bfedc31" providerId="AD" clId="Web-{F8B8DB72-B4C1-645E-918F-FA382AED1924}" dt="2023-11-08T00:44:09.902" v="40" actId="1076"/>
        <pc:sldMkLst>
          <pc:docMk/>
          <pc:sldMk cId="4078929586" sldId="500"/>
        </pc:sldMkLst>
        <pc:spChg chg="mod">
          <ac:chgData name="Summer Jean Cortez" userId="S::sjcortez@ucdavis.edu::15bee438-bc94-41aa-8f90-87ce5bfedc31" providerId="AD" clId="Web-{F8B8DB72-B4C1-645E-918F-FA382AED1924}" dt="2023-11-08T00:44:09.902" v="40" actId="1076"/>
          <ac:spMkLst>
            <pc:docMk/>
            <pc:sldMk cId="4078929586" sldId="500"/>
            <ac:spMk id="2" creationId="{E5C02735-9408-483E-A9BD-135CA18365DA}"/>
          </ac:spMkLst>
        </pc:spChg>
      </pc:sldChg>
      <pc:sldChg chg="addSp delSp modSp add mod ord replId modClrScheme chgLayout modNotes">
        <pc:chgData name="Summer Jean Cortez" userId="S::sjcortez@ucdavis.edu::15bee438-bc94-41aa-8f90-87ce5bfedc31" providerId="AD" clId="Web-{F8B8DB72-B4C1-645E-918F-FA382AED1924}" dt="2023-11-08T01:46:34.014" v="714"/>
        <pc:sldMkLst>
          <pc:docMk/>
          <pc:sldMk cId="2645987127" sldId="501"/>
        </pc:sldMkLst>
        <pc:spChg chg="mod ord">
          <ac:chgData name="Summer Jean Cortez" userId="S::sjcortez@ucdavis.edu::15bee438-bc94-41aa-8f90-87ce5bfedc31" providerId="AD" clId="Web-{F8B8DB72-B4C1-645E-918F-FA382AED1924}" dt="2023-11-08T01:29:31.648" v="673" actId="20577"/>
          <ac:spMkLst>
            <pc:docMk/>
            <pc:sldMk cId="2645987127" sldId="501"/>
            <ac:spMk id="2" creationId="{94E1FDAC-0B86-6AC2-D8F3-CCEBA2BAE2B6}"/>
          </ac:spMkLst>
        </pc:spChg>
        <pc:spChg chg="add del mod ord">
          <ac:chgData name="Summer Jean Cortez" userId="S::sjcortez@ucdavis.edu::15bee438-bc94-41aa-8f90-87ce5bfedc31" providerId="AD" clId="Web-{F8B8DB72-B4C1-645E-918F-FA382AED1924}" dt="2023-11-08T01:10:47.499" v="230"/>
          <ac:spMkLst>
            <pc:docMk/>
            <pc:sldMk cId="2645987127" sldId="501"/>
            <ac:spMk id="3" creationId="{058EA476-7F5F-6318-22AB-1160741D789B}"/>
          </ac:spMkLst>
        </pc:spChg>
        <pc:spChg chg="add del mod ord">
          <ac:chgData name="Summer Jean Cortez" userId="S::sjcortez@ucdavis.edu::15bee438-bc94-41aa-8f90-87ce5bfedc31" providerId="AD" clId="Web-{F8B8DB72-B4C1-645E-918F-FA382AED1924}" dt="2023-11-08T01:07:50.792" v="199"/>
          <ac:spMkLst>
            <pc:docMk/>
            <pc:sldMk cId="2645987127" sldId="501"/>
            <ac:spMk id="4" creationId="{26B5D0D3-6377-33EA-3C14-C99F22B56188}"/>
          </ac:spMkLst>
        </pc:spChg>
        <pc:spChg chg="add del mod">
          <ac:chgData name="Summer Jean Cortez" userId="S::sjcortez@ucdavis.edu::15bee438-bc94-41aa-8f90-87ce5bfedc31" providerId="AD" clId="Web-{F8B8DB72-B4C1-645E-918F-FA382AED1924}" dt="2023-11-08T01:10:50.343" v="231"/>
          <ac:spMkLst>
            <pc:docMk/>
            <pc:sldMk cId="2645987127" sldId="501"/>
            <ac:spMk id="11" creationId="{9CB35D27-2A0B-62CA-59E9-1C3C16C9EC0D}"/>
          </ac:spMkLst>
        </pc:spChg>
        <pc:spChg chg="add mod">
          <ac:chgData name="Summer Jean Cortez" userId="S::sjcortez@ucdavis.edu::15bee438-bc94-41aa-8f90-87ce5bfedc31" providerId="AD" clId="Web-{F8B8DB72-B4C1-645E-918F-FA382AED1924}" dt="2023-11-08T01:31:35.916" v="694" actId="20577"/>
          <ac:spMkLst>
            <pc:docMk/>
            <pc:sldMk cId="2645987127" sldId="501"/>
            <ac:spMk id="17" creationId="{2A5117CB-9E9B-81FA-10E7-F37140A1F161}"/>
          </ac:spMkLst>
        </pc:spChg>
        <pc:spChg chg="add mod">
          <ac:chgData name="Summer Jean Cortez" userId="S::sjcortez@ucdavis.edu::15bee438-bc94-41aa-8f90-87ce5bfedc31" providerId="AD" clId="Web-{F8B8DB72-B4C1-645E-918F-FA382AED1924}" dt="2023-11-08T01:31:28.244" v="692" actId="20577"/>
          <ac:spMkLst>
            <pc:docMk/>
            <pc:sldMk cId="2645987127" sldId="501"/>
            <ac:spMk id="18" creationId="{24CD7945-5735-2E21-6DA5-40083366D03F}"/>
          </ac:spMkLst>
        </pc:spChg>
        <pc:spChg chg="add del mod">
          <ac:chgData name="Summer Jean Cortez" userId="S::sjcortez@ucdavis.edu::15bee438-bc94-41aa-8f90-87ce5bfedc31" providerId="AD" clId="Web-{F8B8DB72-B4C1-645E-918F-FA382AED1924}" dt="2023-11-08T01:31:52.417" v="695"/>
          <ac:spMkLst>
            <pc:docMk/>
            <pc:sldMk cId="2645987127" sldId="501"/>
            <ac:spMk id="20" creationId="{D8BA771E-341B-BFE7-9B8A-283BDC251715}"/>
          </ac:spMkLst>
        </pc:spChg>
        <pc:spChg chg="add del mod">
          <ac:chgData name="Summer Jean Cortez" userId="S::sjcortez@ucdavis.edu::15bee438-bc94-41aa-8f90-87ce5bfedc31" providerId="AD" clId="Web-{F8B8DB72-B4C1-645E-918F-FA382AED1924}" dt="2023-11-08T01:32:18.308" v="700"/>
          <ac:spMkLst>
            <pc:docMk/>
            <pc:sldMk cId="2645987127" sldId="501"/>
            <ac:spMk id="21" creationId="{C6DD3EEA-97D9-9A19-7747-08EE72ADD6D6}"/>
          </ac:spMkLst>
        </pc:spChg>
        <pc:spChg chg="add mod">
          <ac:chgData name="Summer Jean Cortez" userId="S::sjcortez@ucdavis.edu::15bee438-bc94-41aa-8f90-87ce5bfedc31" providerId="AD" clId="Web-{F8B8DB72-B4C1-645E-918F-FA382AED1924}" dt="2023-11-08T01:46:34.014" v="714"/>
          <ac:spMkLst>
            <pc:docMk/>
            <pc:sldMk cId="2645987127" sldId="501"/>
            <ac:spMk id="22" creationId="{6265D753-6A2A-1FA8-5263-ED1F8B0EC382}"/>
          </ac:spMkLst>
        </pc:spChg>
        <pc:picChg chg="add del mod ord">
          <ac:chgData name="Summer Jean Cortez" userId="S::sjcortez@ucdavis.edu::15bee438-bc94-41aa-8f90-87ce5bfedc31" providerId="AD" clId="Web-{F8B8DB72-B4C1-645E-918F-FA382AED1924}" dt="2023-11-08T01:08:42.152" v="202"/>
          <ac:picMkLst>
            <pc:docMk/>
            <pc:sldMk cId="2645987127" sldId="501"/>
            <ac:picMk id="5" creationId="{BC576449-CBAF-C5AB-B86A-9E6DEAA87793}"/>
          </ac:picMkLst>
        </pc:picChg>
        <pc:picChg chg="add del mod ord">
          <ac:chgData name="Summer Jean Cortez" userId="S::sjcortez@ucdavis.edu::15bee438-bc94-41aa-8f90-87ce5bfedc31" providerId="AD" clId="Web-{F8B8DB72-B4C1-645E-918F-FA382AED1924}" dt="2023-11-08T01:08:53.871" v="204"/>
          <ac:picMkLst>
            <pc:docMk/>
            <pc:sldMk cId="2645987127" sldId="501"/>
            <ac:picMk id="6" creationId="{46A3D50A-953E-1788-EB87-4E5C235AEDD9}"/>
          </ac:picMkLst>
        </pc:picChg>
        <pc:picChg chg="add del mod">
          <ac:chgData name="Summer Jean Cortez" userId="S::sjcortez@ucdavis.edu::15bee438-bc94-41aa-8f90-87ce5bfedc31" providerId="AD" clId="Web-{F8B8DB72-B4C1-645E-918F-FA382AED1924}" dt="2023-11-08T01:12:25.813" v="249"/>
          <ac:picMkLst>
            <pc:docMk/>
            <pc:sldMk cId="2645987127" sldId="501"/>
            <ac:picMk id="7" creationId="{819CAD56-060B-1F86-3F3A-E447565C63E2}"/>
          </ac:picMkLst>
        </pc:picChg>
        <pc:picChg chg="add del mod">
          <ac:chgData name="Summer Jean Cortez" userId="S::sjcortez@ucdavis.edu::15bee438-bc94-41aa-8f90-87ce5bfedc31" providerId="AD" clId="Web-{F8B8DB72-B4C1-645E-918F-FA382AED1924}" dt="2023-11-08T01:10:19.514" v="224"/>
          <ac:picMkLst>
            <pc:docMk/>
            <pc:sldMk cId="2645987127" sldId="501"/>
            <ac:picMk id="8" creationId="{655CE07C-F752-DE1D-A6DC-64BB875CFFD5}"/>
          </ac:picMkLst>
        </pc:picChg>
        <pc:picChg chg="add mod ord">
          <ac:chgData name="Summer Jean Cortez" userId="S::sjcortez@ucdavis.edu::15bee438-bc94-41aa-8f90-87ce5bfedc31" providerId="AD" clId="Web-{F8B8DB72-B4C1-645E-918F-FA382AED1924}" dt="2023-11-08T01:28:39.381" v="664" actId="1076"/>
          <ac:picMkLst>
            <pc:docMk/>
            <pc:sldMk cId="2645987127" sldId="501"/>
            <ac:picMk id="9" creationId="{DE685EC2-A580-952E-C946-8BAE23B9B1DA}"/>
          </ac:picMkLst>
        </pc:picChg>
        <pc:picChg chg="add mod modCrop">
          <ac:chgData name="Summer Jean Cortez" userId="S::sjcortez@ucdavis.edu::15bee438-bc94-41aa-8f90-87ce5bfedc31" providerId="AD" clId="Web-{F8B8DB72-B4C1-645E-918F-FA382AED1924}" dt="2023-11-08T01:28:50.772" v="667" actId="1076"/>
          <ac:picMkLst>
            <pc:docMk/>
            <pc:sldMk cId="2645987127" sldId="501"/>
            <ac:picMk id="12" creationId="{BC007BA8-0A38-352E-A936-04B6ECA5A140}"/>
          </ac:picMkLst>
        </pc:picChg>
        <pc:picChg chg="add del mod">
          <ac:chgData name="Summer Jean Cortez" userId="S::sjcortez@ucdavis.edu::15bee438-bc94-41aa-8f90-87ce5bfedc31" providerId="AD" clId="Web-{F8B8DB72-B4C1-645E-918F-FA382AED1924}" dt="2023-11-08T01:13:00.799" v="254"/>
          <ac:picMkLst>
            <pc:docMk/>
            <pc:sldMk cId="2645987127" sldId="501"/>
            <ac:picMk id="13" creationId="{4D08AC86-B9CB-54EB-4F16-00221A96C2BF}"/>
          </ac:picMkLst>
        </pc:picChg>
        <pc:picChg chg="add mod">
          <ac:chgData name="Summer Jean Cortez" userId="S::sjcortez@ucdavis.edu::15bee438-bc94-41aa-8f90-87ce5bfedc31" providerId="AD" clId="Web-{F8B8DB72-B4C1-645E-918F-FA382AED1924}" dt="2023-11-08T01:28:39.397" v="665" actId="1076"/>
          <ac:picMkLst>
            <pc:docMk/>
            <pc:sldMk cId="2645987127" sldId="501"/>
            <ac:picMk id="14" creationId="{09D12686-56D4-3F8B-7258-7A88F1C8BB4B}"/>
          </ac:picMkLst>
        </pc:picChg>
        <pc:picChg chg="add del mod">
          <ac:chgData name="Summer Jean Cortez" userId="S::sjcortez@ucdavis.edu::15bee438-bc94-41aa-8f90-87ce5bfedc31" providerId="AD" clId="Web-{F8B8DB72-B4C1-645E-918F-FA382AED1924}" dt="2023-11-08T01:14:43.332" v="263"/>
          <ac:picMkLst>
            <pc:docMk/>
            <pc:sldMk cId="2645987127" sldId="501"/>
            <ac:picMk id="15" creationId="{8995BC24-13E4-FD63-BC78-30ADC4E3ED01}"/>
          </ac:picMkLst>
        </pc:picChg>
        <pc:picChg chg="add mod">
          <ac:chgData name="Summer Jean Cortez" userId="S::sjcortez@ucdavis.edu::15bee438-bc94-41aa-8f90-87ce5bfedc31" providerId="AD" clId="Web-{F8B8DB72-B4C1-645E-918F-FA382AED1924}" dt="2023-11-08T01:28:50.788" v="668" actId="1076"/>
          <ac:picMkLst>
            <pc:docMk/>
            <pc:sldMk cId="2645987127" sldId="501"/>
            <ac:picMk id="16" creationId="{6EB4CA65-B15E-31D6-38A0-817DEC95333B}"/>
          </ac:picMkLst>
        </pc:picChg>
        <pc:picChg chg="add mod modCrop">
          <ac:chgData name="Summer Jean Cortez" userId="S::sjcortez@ucdavis.edu::15bee438-bc94-41aa-8f90-87ce5bfedc31" providerId="AD" clId="Web-{F8B8DB72-B4C1-645E-918F-FA382AED1924}" dt="2023-11-08T01:32:02.136" v="697" actId="1076"/>
          <ac:picMkLst>
            <pc:docMk/>
            <pc:sldMk cId="2645987127" sldId="501"/>
            <ac:picMk id="19" creationId="{71B7C34A-20BC-4468-7B18-3044DC1D728B}"/>
          </ac:picMkLst>
        </pc:picChg>
      </pc:sldChg>
      <pc:sldChg chg="addSp delSp modSp new ord addCm">
        <pc:chgData name="Summer Jean Cortez" userId="S::sjcortez@ucdavis.edu::15bee438-bc94-41aa-8f90-87ce5bfedc31" providerId="AD" clId="Web-{F8B8DB72-B4C1-645E-918F-FA382AED1924}" dt="2023-11-08T01:54:29.024" v="755"/>
        <pc:sldMkLst>
          <pc:docMk/>
          <pc:sldMk cId="862906024" sldId="502"/>
        </pc:sldMkLst>
        <pc:spChg chg="del">
          <ac:chgData name="Summer Jean Cortez" userId="S::sjcortez@ucdavis.edu::15bee438-bc94-41aa-8f90-87ce5bfedc31" providerId="AD" clId="Web-{F8B8DB72-B4C1-645E-918F-FA382AED1924}" dt="2023-11-08T01:43:23.760" v="706"/>
          <ac:spMkLst>
            <pc:docMk/>
            <pc:sldMk cId="862906024" sldId="502"/>
            <ac:spMk id="2" creationId="{E08FD0C4-A06B-C86D-F8D2-F04ED0B219EA}"/>
          </ac:spMkLst>
        </pc:spChg>
        <pc:spChg chg="del">
          <ac:chgData name="Summer Jean Cortez" userId="S::sjcortez@ucdavis.edu::15bee438-bc94-41aa-8f90-87ce5bfedc31" providerId="AD" clId="Web-{F8B8DB72-B4C1-645E-918F-FA382AED1924}" dt="2023-11-08T01:43:20.791" v="705"/>
          <ac:spMkLst>
            <pc:docMk/>
            <pc:sldMk cId="862906024" sldId="502"/>
            <ac:spMk id="3" creationId="{855C732D-9295-B048-C8DE-E6FA3914C624}"/>
          </ac:spMkLst>
        </pc:spChg>
        <pc:picChg chg="add mod">
          <ac:chgData name="Summer Jean Cortez" userId="S::sjcortez@ucdavis.edu::15bee438-bc94-41aa-8f90-87ce5bfedc31" providerId="AD" clId="Web-{F8B8DB72-B4C1-645E-918F-FA382AED1924}" dt="2023-11-08T01:48:25.563" v="725" actId="1076"/>
          <ac:picMkLst>
            <pc:docMk/>
            <pc:sldMk cId="862906024" sldId="502"/>
            <ac:picMk id="4" creationId="{F652A876-1860-9E78-EB33-AF877704D34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 Jean Cortez" userId="S::sjcortez@ucdavis.edu::15bee438-bc94-41aa-8f90-87ce5bfedc31" providerId="AD" clId="Web-{F8B8DB72-B4C1-645E-918F-FA382AED1924}" dt="2023-11-08T01:54:29.024" v="755"/>
              <pc2:cmMkLst xmlns:pc2="http://schemas.microsoft.com/office/powerpoint/2019/9/main/command">
                <pc:docMk/>
                <pc:sldMk cId="862906024" sldId="502"/>
                <pc2:cmMk id="{DE6C4652-AB48-4E5D-800A-7C426137063C}"/>
              </pc2:cmMkLst>
            </pc226:cmChg>
          </p:ext>
        </pc:extLst>
      </pc:sldChg>
      <pc:sldChg chg="addSp delSp modSp add ord replId">
        <pc:chgData name="Summer Jean Cortez" userId="S::sjcortez@ucdavis.edu::15bee438-bc94-41aa-8f90-87ce5bfedc31" providerId="AD" clId="Web-{F8B8DB72-B4C1-645E-918F-FA382AED1924}" dt="2023-11-08T02:04:24.600" v="844" actId="20577"/>
        <pc:sldMkLst>
          <pc:docMk/>
          <pc:sldMk cId="867386009" sldId="503"/>
        </pc:sldMkLst>
        <pc:spChg chg="mod">
          <ac:chgData name="Summer Jean Cortez" userId="S::sjcortez@ucdavis.edu::15bee438-bc94-41aa-8f90-87ce5bfedc31" providerId="AD" clId="Web-{F8B8DB72-B4C1-645E-918F-FA382AED1924}" dt="2023-11-08T01:50:27.003" v="734" actId="20577"/>
          <ac:spMkLst>
            <pc:docMk/>
            <pc:sldMk cId="867386009" sldId="503"/>
            <ac:spMk id="2" creationId="{00000000-0000-0000-0000-000000000000}"/>
          </ac:spMkLst>
        </pc:spChg>
        <pc:spChg chg="mod">
          <ac:chgData name="Summer Jean Cortez" userId="S::sjcortez@ucdavis.edu::15bee438-bc94-41aa-8f90-87ce5bfedc31" providerId="AD" clId="Web-{F8B8DB72-B4C1-645E-918F-FA382AED1924}" dt="2023-11-08T02:00:12.922" v="759" actId="14100"/>
          <ac:spMkLst>
            <pc:docMk/>
            <pc:sldMk cId="867386009" sldId="503"/>
            <ac:spMk id="3" creationId="{001FD1AF-53DD-AC07-EC94-FACC9C2BC64C}"/>
          </ac:spMkLst>
        </pc:spChg>
        <pc:spChg chg="add mod">
          <ac:chgData name="Summer Jean Cortez" userId="S::sjcortez@ucdavis.edu::15bee438-bc94-41aa-8f90-87ce5bfedc31" providerId="AD" clId="Web-{F8B8DB72-B4C1-645E-918F-FA382AED1924}" dt="2023-11-08T02:04:24.600" v="844" actId="20577"/>
          <ac:spMkLst>
            <pc:docMk/>
            <pc:sldMk cId="867386009" sldId="503"/>
            <ac:spMk id="4" creationId="{260B4B3B-B35B-F22F-091C-4CF7E220754B}"/>
          </ac:spMkLst>
        </pc:spChg>
        <pc:spChg chg="add del">
          <ac:chgData name="Summer Jean Cortez" userId="S::sjcortez@ucdavis.edu::15bee438-bc94-41aa-8f90-87ce5bfedc31" providerId="AD" clId="Web-{F8B8DB72-B4C1-645E-918F-FA382AED1924}" dt="2023-11-08T02:02:11.440" v="824"/>
          <ac:spMkLst>
            <pc:docMk/>
            <pc:sldMk cId="867386009" sldId="503"/>
            <ac:spMk id="5" creationId="{9A457533-9E7C-ECC3-EF15-8B6D7C1BA681}"/>
          </ac:spMkLst>
        </pc:spChg>
        <pc:spChg chg="add del">
          <ac:chgData name="Summer Jean Cortez" userId="S::sjcortez@ucdavis.edu::15bee438-bc94-41aa-8f90-87ce5bfedc31" providerId="AD" clId="Web-{F8B8DB72-B4C1-645E-918F-FA382AED1924}" dt="2023-11-08T02:02:43.332" v="828"/>
          <ac:spMkLst>
            <pc:docMk/>
            <pc:sldMk cId="867386009" sldId="503"/>
            <ac:spMk id="6" creationId="{0656F4F9-1A0B-27D7-F54A-03355EBEC0CC}"/>
          </ac:spMkLst>
        </pc:spChg>
        <pc:spChg chg="add mod ord">
          <ac:chgData name="Summer Jean Cortez" userId="S::sjcortez@ucdavis.edu::15bee438-bc94-41aa-8f90-87ce5bfedc31" providerId="AD" clId="Web-{F8B8DB72-B4C1-645E-918F-FA382AED1924}" dt="2023-11-08T02:03:20.786" v="835" actId="1076"/>
          <ac:spMkLst>
            <pc:docMk/>
            <pc:sldMk cId="867386009" sldId="503"/>
            <ac:spMk id="7" creationId="{74D43797-D847-B7CA-8DF5-5462BDE175CC}"/>
          </ac:spMkLst>
        </pc:spChg>
        <pc:spChg chg="add mod">
          <ac:chgData name="Summer Jean Cortez" userId="S::sjcortez@ucdavis.edu::15bee438-bc94-41aa-8f90-87ce5bfedc31" providerId="AD" clId="Web-{F8B8DB72-B4C1-645E-918F-FA382AED1924}" dt="2023-11-08T02:03:45.146" v="840"/>
          <ac:spMkLst>
            <pc:docMk/>
            <pc:sldMk cId="867386009" sldId="503"/>
            <ac:spMk id="8" creationId="{465F9763-5E5B-F029-36E1-9B7E7BFC5EDD}"/>
          </ac:spMkLst>
        </pc:spChg>
      </pc:sldChg>
    </pc:docChg>
  </pc:docChgLst>
  <pc:docChgLst>
    <pc:chgData name="Amanda M Linares" userId="S::amlinares@ucdavis.edu::baadcad8-1e51-4f82-ab68-4f4320b9f765" providerId="AD" clId="Web-{4E65CE3B-381A-948C-0556-38B92E6A4541}"/>
    <pc:docChg chg="addSld delSld modSld sldOrd">
      <pc:chgData name="Amanda M Linares" userId="S::amlinares@ucdavis.edu::baadcad8-1e51-4f82-ab68-4f4320b9f765" providerId="AD" clId="Web-{4E65CE3B-381A-948C-0556-38B92E6A4541}" dt="2023-10-31T16:28:20.800" v="118" actId="20577"/>
      <pc:docMkLst>
        <pc:docMk/>
      </pc:docMkLst>
      <pc:sldChg chg="modSp">
        <pc:chgData name="Amanda M Linares" userId="S::amlinares@ucdavis.edu::baadcad8-1e51-4f82-ab68-4f4320b9f765" providerId="AD" clId="Web-{4E65CE3B-381A-948C-0556-38B92E6A4541}" dt="2023-10-31T16:27:21.955" v="104" actId="20577"/>
        <pc:sldMkLst>
          <pc:docMk/>
          <pc:sldMk cId="3269123559" sldId="353"/>
        </pc:sldMkLst>
        <pc:spChg chg="mod">
          <ac:chgData name="Amanda M Linares" userId="S::amlinares@ucdavis.edu::baadcad8-1e51-4f82-ab68-4f4320b9f765" providerId="AD" clId="Web-{4E65CE3B-381A-948C-0556-38B92E6A4541}" dt="2023-10-31T16:27:21.955" v="104" actId="20577"/>
          <ac:spMkLst>
            <pc:docMk/>
            <pc:sldMk cId="3269123559" sldId="353"/>
            <ac:spMk id="3" creationId="{00000000-0000-0000-0000-000000000000}"/>
          </ac:spMkLst>
        </pc:spChg>
      </pc:sldChg>
      <pc:sldChg chg="del">
        <pc:chgData name="Amanda M Linares" userId="S::amlinares@ucdavis.edu::baadcad8-1e51-4f82-ab68-4f4320b9f765" providerId="AD" clId="Web-{4E65CE3B-381A-948C-0556-38B92E6A4541}" dt="2023-10-31T16:24:06.966" v="65"/>
        <pc:sldMkLst>
          <pc:docMk/>
          <pc:sldMk cId="154069578" sldId="395"/>
        </pc:sldMkLst>
      </pc:sldChg>
      <pc:sldChg chg="modSp">
        <pc:chgData name="Amanda M Linares" userId="S::amlinares@ucdavis.edu::baadcad8-1e51-4f82-ab68-4f4320b9f765" providerId="AD" clId="Web-{4E65CE3B-381A-948C-0556-38B92E6A4541}" dt="2023-10-31T15:58:22.807" v="10" actId="20577"/>
        <pc:sldMkLst>
          <pc:docMk/>
          <pc:sldMk cId="2173693273" sldId="440"/>
        </pc:sldMkLst>
        <pc:spChg chg="mod">
          <ac:chgData name="Amanda M Linares" userId="S::amlinares@ucdavis.edu::baadcad8-1e51-4f82-ab68-4f4320b9f765" providerId="AD" clId="Web-{4E65CE3B-381A-948C-0556-38B92E6A4541}" dt="2023-10-31T15:58:22.807" v="10" actId="20577"/>
          <ac:spMkLst>
            <pc:docMk/>
            <pc:sldMk cId="2173693273" sldId="440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4E65CE3B-381A-948C-0556-38B92E6A4541}" dt="2023-10-31T16:26:39.922" v="93" actId="20577"/>
        <pc:sldMkLst>
          <pc:docMk/>
          <pc:sldMk cId="3709711147" sldId="442"/>
        </pc:sldMkLst>
        <pc:spChg chg="mod">
          <ac:chgData name="Amanda M Linares" userId="S::amlinares@ucdavis.edu::baadcad8-1e51-4f82-ab68-4f4320b9f765" providerId="AD" clId="Web-{4E65CE3B-381A-948C-0556-38B92E6A4541}" dt="2023-10-31T16:26:39.922" v="93" actId="20577"/>
          <ac:spMkLst>
            <pc:docMk/>
            <pc:sldMk cId="3709711147" sldId="442"/>
            <ac:spMk id="3" creationId="{00000000-0000-0000-0000-000000000000}"/>
          </ac:spMkLst>
        </pc:spChg>
        <pc:picChg chg="mod">
          <ac:chgData name="Amanda M Linares" userId="S::amlinares@ucdavis.edu::baadcad8-1e51-4f82-ab68-4f4320b9f765" providerId="AD" clId="Web-{4E65CE3B-381A-948C-0556-38B92E6A4541}" dt="2023-10-31T16:26:08.687" v="80" actId="1076"/>
          <ac:picMkLst>
            <pc:docMk/>
            <pc:sldMk cId="3709711147" sldId="442"/>
            <ac:picMk id="4" creationId="{00000000-0000-0000-0000-000000000000}"/>
          </ac:picMkLst>
        </pc:picChg>
      </pc:sldChg>
      <pc:sldChg chg="del">
        <pc:chgData name="Amanda M Linares" userId="S::amlinares@ucdavis.edu::baadcad8-1e51-4f82-ab68-4f4320b9f765" providerId="AD" clId="Web-{4E65CE3B-381A-948C-0556-38B92E6A4541}" dt="2023-10-31T16:02:19.296" v="40"/>
        <pc:sldMkLst>
          <pc:docMk/>
          <pc:sldMk cId="3162177282" sldId="443"/>
        </pc:sldMkLst>
      </pc:sldChg>
      <pc:sldChg chg="modSp">
        <pc:chgData name="Amanda M Linares" userId="S::amlinares@ucdavis.edu::baadcad8-1e51-4f82-ab68-4f4320b9f765" providerId="AD" clId="Web-{4E65CE3B-381A-948C-0556-38B92E6A4541}" dt="2023-10-31T15:59:20.933" v="13" actId="20577"/>
        <pc:sldMkLst>
          <pc:docMk/>
          <pc:sldMk cId="2957419915" sldId="444"/>
        </pc:sldMkLst>
        <pc:spChg chg="mod">
          <ac:chgData name="Amanda M Linares" userId="S::amlinares@ucdavis.edu::baadcad8-1e51-4f82-ab68-4f4320b9f765" providerId="AD" clId="Web-{4E65CE3B-381A-948C-0556-38B92E6A4541}" dt="2023-10-31T15:59:20.933" v="13" actId="20577"/>
          <ac:spMkLst>
            <pc:docMk/>
            <pc:sldMk cId="2957419915" sldId="444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4E65CE3B-381A-948C-0556-38B92E6A4541}" dt="2023-10-31T16:28:20.800" v="118" actId="20577"/>
        <pc:sldMkLst>
          <pc:docMk/>
          <pc:sldMk cId="3049596098" sldId="450"/>
        </pc:sldMkLst>
        <pc:spChg chg="mod">
          <ac:chgData name="Amanda M Linares" userId="S::amlinares@ucdavis.edu::baadcad8-1e51-4f82-ab68-4f4320b9f765" providerId="AD" clId="Web-{4E65CE3B-381A-948C-0556-38B92E6A4541}" dt="2023-10-31T16:28:20.800" v="118" actId="20577"/>
          <ac:spMkLst>
            <pc:docMk/>
            <pc:sldMk cId="3049596098" sldId="450"/>
            <ac:spMk id="3" creationId="{00000000-0000-0000-0000-000000000000}"/>
          </ac:spMkLst>
        </pc:spChg>
      </pc:sldChg>
      <pc:sldChg chg="del">
        <pc:chgData name="Amanda M Linares" userId="S::amlinares@ucdavis.edu::baadcad8-1e51-4f82-ab68-4f4320b9f765" providerId="AD" clId="Web-{4E65CE3B-381A-948C-0556-38B92E6A4541}" dt="2023-10-31T15:56:48.695" v="0"/>
        <pc:sldMkLst>
          <pc:docMk/>
          <pc:sldMk cId="1823734328" sldId="452"/>
        </pc:sldMkLst>
      </pc:sldChg>
      <pc:sldChg chg="modSp add ord replId">
        <pc:chgData name="Amanda M Linares" userId="S::amlinares@ucdavis.edu::baadcad8-1e51-4f82-ab68-4f4320b9f765" providerId="AD" clId="Web-{4E65CE3B-381A-948C-0556-38B92E6A4541}" dt="2023-10-31T16:01:56.858" v="39" actId="14100"/>
        <pc:sldMkLst>
          <pc:docMk/>
          <pc:sldMk cId="1607679319" sldId="458"/>
        </pc:sldMkLst>
        <pc:spChg chg="mod">
          <ac:chgData name="Amanda M Linares" userId="S::amlinares@ucdavis.edu::baadcad8-1e51-4f82-ab68-4f4320b9f765" providerId="AD" clId="Web-{4E65CE3B-381A-948C-0556-38B92E6A4541}" dt="2023-10-31T16:00:38.294" v="19"/>
          <ac:spMkLst>
            <pc:docMk/>
            <pc:sldMk cId="1607679319" sldId="458"/>
            <ac:spMk id="2" creationId="{00000000-0000-0000-0000-000000000000}"/>
          </ac:spMkLst>
        </pc:spChg>
        <pc:spChg chg="mod">
          <ac:chgData name="Amanda M Linares" userId="S::amlinares@ucdavis.edu::baadcad8-1e51-4f82-ab68-4f4320b9f765" providerId="AD" clId="Web-{4E65CE3B-381A-948C-0556-38B92E6A4541}" dt="2023-10-31T16:01:56.858" v="39" actId="14100"/>
          <ac:spMkLst>
            <pc:docMk/>
            <pc:sldMk cId="1607679319" sldId="458"/>
            <ac:spMk id="3" creationId="{001FD1AF-53DD-AC07-EC94-FACC9C2BC64C}"/>
          </ac:spMkLst>
        </pc:spChg>
      </pc:sldChg>
      <pc:sldChg chg="modSp add ord replId">
        <pc:chgData name="Amanda M Linares" userId="S::amlinares@ucdavis.edu::baadcad8-1e51-4f82-ab68-4f4320b9f765" providerId="AD" clId="Web-{4E65CE3B-381A-948C-0556-38B92E6A4541}" dt="2023-10-31T16:03:18.469" v="64" actId="20577"/>
        <pc:sldMkLst>
          <pc:docMk/>
          <pc:sldMk cId="4036565620" sldId="459"/>
        </pc:sldMkLst>
        <pc:spChg chg="mod">
          <ac:chgData name="Amanda M Linares" userId="S::amlinares@ucdavis.edu::baadcad8-1e51-4f82-ab68-4f4320b9f765" providerId="AD" clId="Web-{4E65CE3B-381A-948C-0556-38B92E6A4541}" dt="2023-10-31T16:02:59.359" v="60" actId="20577"/>
          <ac:spMkLst>
            <pc:docMk/>
            <pc:sldMk cId="4036565620" sldId="459"/>
            <ac:spMk id="2" creationId="{00000000-0000-0000-0000-000000000000}"/>
          </ac:spMkLst>
        </pc:spChg>
        <pc:spChg chg="mod">
          <ac:chgData name="Amanda M Linares" userId="S::amlinares@ucdavis.edu::baadcad8-1e51-4f82-ab68-4f4320b9f765" providerId="AD" clId="Web-{4E65CE3B-381A-948C-0556-38B92E6A4541}" dt="2023-10-31T16:03:18.469" v="64" actId="20577"/>
          <ac:spMkLst>
            <pc:docMk/>
            <pc:sldMk cId="4036565620" sldId="459"/>
            <ac:spMk id="3" creationId="{001FD1AF-53DD-AC07-EC94-FACC9C2BC64C}"/>
          </ac:spMkLst>
        </pc:spChg>
      </pc:sldChg>
    </pc:docChg>
  </pc:docChgLst>
  <pc:docChgLst>
    <pc:chgData clId="Web-{9CAC5663-5A42-48FF-82A1-535A9A39D44D}"/>
    <pc:docChg chg="">
      <pc:chgData name="" userId="" providerId="" clId="Web-{9CAC5663-5A42-48FF-82A1-535A9A39D44D}" dt="2023-11-09T20:07:00.987" v="0"/>
      <pc:docMkLst>
        <pc:docMk/>
      </pc:docMkLst>
      <pc:sldChg chg="modCm">
        <pc:chgData name="" userId="" providerId="" clId="Web-{9CAC5663-5A42-48FF-82A1-535A9A39D44D}" dt="2023-11-09T20:07:00.987" v="0"/>
        <pc:sldMkLst>
          <pc:docMk/>
          <pc:sldMk cId="862906024" sldId="5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" userId="" providerId="" clId="Web-{9CAC5663-5A42-48FF-82A1-535A9A39D44D}" dt="2023-11-09T20:07:00.987" v="0"/>
              <pc2:cmMkLst xmlns:pc2="http://schemas.microsoft.com/office/powerpoint/2019/9/main/command">
                <pc:docMk/>
                <pc:sldMk cId="862906024" sldId="502"/>
                <pc2:cmMk id="{DE6C4652-AB48-4E5D-800A-7C426137063C}"/>
              </pc2:cmMkLst>
              <pc226:cmRplyChg chg="add">
                <pc226:chgData name="" userId="" providerId="" clId="Web-{9CAC5663-5A42-48FF-82A1-535A9A39D44D}" dt="2023-11-09T20:07:00.987" v="0"/>
                <pc2:cmRplyMkLst xmlns:pc2="http://schemas.microsoft.com/office/powerpoint/2019/9/main/command">
                  <pc:docMk/>
                  <pc:sldMk cId="862906024" sldId="502"/>
                  <pc2:cmMk id="{DE6C4652-AB48-4E5D-800A-7C426137063C}"/>
                  <pc2:cmRplyMk id="{28DE1279-4A89-4792-B144-2C9F7ED5B4D5}"/>
                </pc2:cmRplyMkLst>
              </pc226:cmRplyChg>
            </pc226:cmChg>
          </p:ext>
        </pc:extLst>
      </pc:sldChg>
    </pc:docChg>
  </pc:docChgLst>
  <pc:docChgLst>
    <pc:chgData name="Miranda Renee Westfall" userId="S::mrwestfall@ucdavis.edu::b93b117d-d29b-4b18-a170-6904bb2a87ba" providerId="AD" clId="Web-{852584DE-5ABF-0EFF-E30D-970858FD5132}"/>
    <pc:docChg chg="addSld modSld">
      <pc:chgData name="Miranda Renee Westfall" userId="S::mrwestfall@ucdavis.edu::b93b117d-d29b-4b18-a170-6904bb2a87ba" providerId="AD" clId="Web-{852584DE-5ABF-0EFF-E30D-970858FD5132}" dt="2023-11-13T18:32:32.442" v="398"/>
      <pc:docMkLst>
        <pc:docMk/>
      </pc:docMkLst>
      <pc:sldChg chg="mod modShow">
        <pc:chgData name="Miranda Renee Westfall" userId="S::mrwestfall@ucdavis.edu::b93b117d-d29b-4b18-a170-6904bb2a87ba" providerId="AD" clId="Web-{852584DE-5ABF-0EFF-E30D-970858FD5132}" dt="2023-11-13T17:35:33.347" v="12"/>
        <pc:sldMkLst>
          <pc:docMk/>
          <pc:sldMk cId="862906024" sldId="502"/>
        </pc:sldMkLst>
      </pc:sldChg>
      <pc:sldChg chg="modSp">
        <pc:chgData name="Miranda Renee Westfall" userId="S::mrwestfall@ucdavis.edu::b93b117d-d29b-4b18-a170-6904bb2a87ba" providerId="AD" clId="Web-{852584DE-5ABF-0EFF-E30D-970858FD5132}" dt="2023-11-13T17:29:15.212" v="11" actId="20577"/>
        <pc:sldMkLst>
          <pc:docMk/>
          <pc:sldMk cId="1953074882" sldId="513"/>
        </pc:sldMkLst>
        <pc:spChg chg="mod">
          <ac:chgData name="Miranda Renee Westfall" userId="S::mrwestfall@ucdavis.edu::b93b117d-d29b-4b18-a170-6904bb2a87ba" providerId="AD" clId="Web-{852584DE-5ABF-0EFF-E30D-970858FD5132}" dt="2023-11-13T17:29:15.212" v="11" actId="20577"/>
          <ac:spMkLst>
            <pc:docMk/>
            <pc:sldMk cId="1953074882" sldId="513"/>
            <ac:spMk id="2" creationId="{D42ACE20-B76D-9D01-82AC-00EC1C4E5342}"/>
          </ac:spMkLst>
        </pc:spChg>
      </pc:sldChg>
      <pc:sldChg chg="addSp delSp modSp new modNotes">
        <pc:chgData name="Miranda Renee Westfall" userId="S::mrwestfall@ucdavis.edu::b93b117d-d29b-4b18-a170-6904bb2a87ba" providerId="AD" clId="Web-{852584DE-5ABF-0EFF-E30D-970858FD5132}" dt="2023-11-13T18:32:32.442" v="398"/>
        <pc:sldMkLst>
          <pc:docMk/>
          <pc:sldMk cId="2044804042" sldId="514"/>
        </pc:sldMkLst>
        <pc:spChg chg="mod">
          <ac:chgData name="Miranda Renee Westfall" userId="S::mrwestfall@ucdavis.edu::b93b117d-d29b-4b18-a170-6904bb2a87ba" providerId="AD" clId="Web-{852584DE-5ABF-0EFF-E30D-970858FD5132}" dt="2023-11-13T18:00:10.118" v="27" actId="20577"/>
          <ac:spMkLst>
            <pc:docMk/>
            <pc:sldMk cId="2044804042" sldId="514"/>
            <ac:spMk id="2" creationId="{9F32FA90-0F42-2AFD-D5BA-D6A55488179A}"/>
          </ac:spMkLst>
        </pc:spChg>
        <pc:spChg chg="del">
          <ac:chgData name="Miranda Renee Westfall" userId="S::mrwestfall@ucdavis.edu::b93b117d-d29b-4b18-a170-6904bb2a87ba" providerId="AD" clId="Web-{852584DE-5ABF-0EFF-E30D-970858FD5132}" dt="2023-11-13T18:30:48.341" v="394"/>
          <ac:spMkLst>
            <pc:docMk/>
            <pc:sldMk cId="2044804042" sldId="514"/>
            <ac:spMk id="3" creationId="{93E00447-82E3-127B-C3FC-3B410C7582D4}"/>
          </ac:spMkLst>
        </pc:spChg>
        <pc:picChg chg="add del mod">
          <ac:chgData name="Miranda Renee Westfall" userId="S::mrwestfall@ucdavis.edu::b93b117d-d29b-4b18-a170-6904bb2a87ba" providerId="AD" clId="Web-{852584DE-5ABF-0EFF-E30D-970858FD5132}" dt="2023-11-13T18:32:32.442" v="398"/>
          <ac:picMkLst>
            <pc:docMk/>
            <pc:sldMk cId="2044804042" sldId="514"/>
            <ac:picMk id="4" creationId="{925940C6-85D6-C9A4-605A-61B4147D28C0}"/>
          </ac:picMkLst>
        </pc:picChg>
      </pc:sldChg>
    </pc:docChg>
  </pc:docChgLst>
  <pc:docChgLst>
    <pc:chgData name="Summer Jean Cortez" userId="S::sjcortez@ucdavis.edu::15bee438-bc94-41aa-8f90-87ce5bfedc31" providerId="AD" clId="Web-{3213D076-7EBA-98E8-2F2F-119EC35516B6}"/>
    <pc:docChg chg="delSld modSld">
      <pc:chgData name="Summer Jean Cortez" userId="S::sjcortez@ucdavis.edu::15bee438-bc94-41aa-8f90-87ce5bfedc31" providerId="AD" clId="Web-{3213D076-7EBA-98E8-2F2F-119EC35516B6}" dt="2023-11-15T01:00:51.028" v="72" actId="20577"/>
      <pc:docMkLst>
        <pc:docMk/>
      </pc:docMkLst>
      <pc:sldChg chg="del">
        <pc:chgData name="Summer Jean Cortez" userId="S::sjcortez@ucdavis.edu::15bee438-bc94-41aa-8f90-87ce5bfedc31" providerId="AD" clId="Web-{3213D076-7EBA-98E8-2F2F-119EC35516B6}" dt="2023-11-15T01:00:19.340" v="40"/>
        <pc:sldMkLst>
          <pc:docMk/>
          <pc:sldMk cId="1925181919" sldId="506"/>
        </pc:sldMkLst>
      </pc:sldChg>
      <pc:sldChg chg="del">
        <pc:chgData name="Summer Jean Cortez" userId="S::sjcortez@ucdavis.edu::15bee438-bc94-41aa-8f90-87ce5bfedc31" providerId="AD" clId="Web-{3213D076-7EBA-98E8-2F2F-119EC35516B6}" dt="2023-11-15T01:00:23.543" v="41"/>
        <pc:sldMkLst>
          <pc:docMk/>
          <pc:sldMk cId="4002165462" sldId="508"/>
        </pc:sldMkLst>
      </pc:sldChg>
      <pc:sldChg chg="modSp">
        <pc:chgData name="Summer Jean Cortez" userId="S::sjcortez@ucdavis.edu::15bee438-bc94-41aa-8f90-87ce5bfedc31" providerId="AD" clId="Web-{3213D076-7EBA-98E8-2F2F-119EC35516B6}" dt="2023-11-15T01:00:51.028" v="72" actId="20577"/>
        <pc:sldMkLst>
          <pc:docMk/>
          <pc:sldMk cId="2785503131" sldId="509"/>
        </pc:sldMkLst>
        <pc:spChg chg="mod">
          <ac:chgData name="Summer Jean Cortez" userId="S::sjcortez@ucdavis.edu::15bee438-bc94-41aa-8f90-87ce5bfedc31" providerId="AD" clId="Web-{3213D076-7EBA-98E8-2F2F-119EC35516B6}" dt="2023-11-15T01:00:51.028" v="72" actId="20577"/>
          <ac:spMkLst>
            <pc:docMk/>
            <pc:sldMk cId="2785503131" sldId="509"/>
            <ac:spMk id="2" creationId="{87ED8E05-509A-F9D3-5235-B3F0DC017B0F}"/>
          </ac:spMkLst>
        </pc:spChg>
      </pc:sldChg>
      <pc:sldChg chg="addSp delSp modSp">
        <pc:chgData name="Summer Jean Cortez" userId="S::sjcortez@ucdavis.edu::15bee438-bc94-41aa-8f90-87ce5bfedc31" providerId="AD" clId="Web-{3213D076-7EBA-98E8-2F2F-119EC35516B6}" dt="2023-11-15T00:58:21.791" v="39" actId="14100"/>
        <pc:sldMkLst>
          <pc:docMk/>
          <pc:sldMk cId="217710428" sldId="512"/>
        </pc:sldMkLst>
        <pc:spChg chg="mod">
          <ac:chgData name="Summer Jean Cortez" userId="S::sjcortez@ucdavis.edu::15bee438-bc94-41aa-8f90-87ce5bfedc31" providerId="AD" clId="Web-{3213D076-7EBA-98E8-2F2F-119EC35516B6}" dt="2023-11-15T00:56:29.914" v="12" actId="20577"/>
          <ac:spMkLst>
            <pc:docMk/>
            <pc:sldMk cId="217710428" sldId="512"/>
            <ac:spMk id="2" creationId="{58450679-5BD2-6775-6F62-9412AD684237}"/>
          </ac:spMkLst>
        </pc:spChg>
        <pc:spChg chg="mod">
          <ac:chgData name="Summer Jean Cortez" userId="S::sjcortez@ucdavis.edu::15bee438-bc94-41aa-8f90-87ce5bfedc31" providerId="AD" clId="Web-{3213D076-7EBA-98E8-2F2F-119EC35516B6}" dt="2023-11-15T00:58:21.791" v="39" actId="14100"/>
          <ac:spMkLst>
            <pc:docMk/>
            <pc:sldMk cId="217710428" sldId="512"/>
            <ac:spMk id="3" creationId="{31FE23FA-C687-D639-81E2-FF4F532715CD}"/>
          </ac:spMkLst>
        </pc:spChg>
        <pc:spChg chg="add del">
          <ac:chgData name="Summer Jean Cortez" userId="S::sjcortez@ucdavis.edu::15bee438-bc94-41aa-8f90-87ce5bfedc31" providerId="AD" clId="Web-{3213D076-7EBA-98E8-2F2F-119EC35516B6}" dt="2023-11-15T00:56:19.351" v="11"/>
          <ac:spMkLst>
            <pc:docMk/>
            <pc:sldMk cId="217710428" sldId="512"/>
            <ac:spMk id="5" creationId="{9B30CD1B-A560-152F-617F-D01024F26013}"/>
          </ac:spMkLst>
        </pc:spChg>
      </pc:sldChg>
    </pc:docChg>
  </pc:docChgLst>
  <pc:docChgLst>
    <pc:chgData name="Amanda M Linares" userId="S::amlinares@ucdavis.edu::baadcad8-1e51-4f82-ab68-4f4320b9f765" providerId="AD" clId="Web-{0D6A41EF-6A13-E15B-AB9A-0FE31AC084CE}"/>
    <pc:docChg chg="mod">
      <pc:chgData name="Amanda M Linares" userId="S::amlinares@ucdavis.edu::baadcad8-1e51-4f82-ab68-4f4320b9f765" providerId="AD" clId="Web-{0D6A41EF-6A13-E15B-AB9A-0FE31AC084CE}" dt="2023-10-30T23:46:43.108" v="1"/>
      <pc:docMkLst>
        <pc:docMk/>
      </pc:docMkLst>
      <pc:sldChg chg="modCm">
        <pc:chgData name="Amanda M Linares" userId="S::amlinares@ucdavis.edu::baadcad8-1e51-4f82-ab68-4f4320b9f765" providerId="AD" clId="Web-{0D6A41EF-6A13-E15B-AB9A-0FE31AC084CE}" dt="2023-10-30T23:46:43.108" v="1"/>
        <pc:sldMkLst>
          <pc:docMk/>
          <pc:sldMk cId="3416965268" sldId="4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manda M Linares" userId="S::amlinares@ucdavis.edu::baadcad8-1e51-4f82-ab68-4f4320b9f765" providerId="AD" clId="Web-{0D6A41EF-6A13-E15B-AB9A-0FE31AC084CE}" dt="2023-10-30T23:46:43.108" v="1"/>
              <pc2:cmMkLst xmlns:pc2="http://schemas.microsoft.com/office/powerpoint/2019/9/main/command">
                <pc:docMk/>
                <pc:sldMk cId="3416965268" sldId="453"/>
                <pc2:cmMk id="{76B62A42-0CD7-4D06-BB77-8431B59E7F09}"/>
              </pc2:cmMkLst>
              <pc226:cmRplyChg chg="add">
                <pc226:chgData name="Amanda M Linares" userId="S::amlinares@ucdavis.edu::baadcad8-1e51-4f82-ab68-4f4320b9f765" providerId="AD" clId="Web-{0D6A41EF-6A13-E15B-AB9A-0FE31AC084CE}" dt="2023-10-30T23:46:43.108" v="1"/>
                <pc2:cmRplyMkLst xmlns:pc2="http://schemas.microsoft.com/office/powerpoint/2019/9/main/command">
                  <pc:docMk/>
                  <pc:sldMk cId="3416965268" sldId="453"/>
                  <pc2:cmMk id="{76B62A42-0CD7-4D06-BB77-8431B59E7F09}"/>
                  <pc2:cmRplyMk id="{7F34AA32-F20B-4B0A-9BF6-4999C0F6D6EE}"/>
                </pc2:cmRplyMkLst>
              </pc226:cmRplyChg>
            </pc226:cmChg>
          </p:ext>
        </pc:extLst>
      </pc:sldChg>
    </pc:docChg>
  </pc:docChgLst>
  <pc:docChgLst>
    <pc:chgData name="Miranda Renee Westfall" userId="S::mrwestfall@ucdavis.edu::b93b117d-d29b-4b18-a170-6904bb2a87ba" providerId="AD" clId="Web-{24391B9B-9E7E-65EF-68CA-A370B3B5DC03}"/>
    <pc:docChg chg="modSld">
      <pc:chgData name="Miranda Renee Westfall" userId="S::mrwestfall@ucdavis.edu::b93b117d-d29b-4b18-a170-6904bb2a87ba" providerId="AD" clId="Web-{24391B9B-9E7E-65EF-68CA-A370B3B5DC03}" dt="2023-11-15T22:07:20.373" v="0" actId="14100"/>
      <pc:docMkLst>
        <pc:docMk/>
      </pc:docMkLst>
      <pc:sldChg chg="modSp">
        <pc:chgData name="Miranda Renee Westfall" userId="S::mrwestfall@ucdavis.edu::b93b117d-d29b-4b18-a170-6904bb2a87ba" providerId="AD" clId="Web-{24391B9B-9E7E-65EF-68CA-A370B3B5DC03}" dt="2023-11-15T22:07:20.373" v="0" actId="14100"/>
        <pc:sldMkLst>
          <pc:docMk/>
          <pc:sldMk cId="4032125835" sldId="510"/>
        </pc:sldMkLst>
        <pc:spChg chg="mod">
          <ac:chgData name="Miranda Renee Westfall" userId="S::mrwestfall@ucdavis.edu::b93b117d-d29b-4b18-a170-6904bb2a87ba" providerId="AD" clId="Web-{24391B9B-9E7E-65EF-68CA-A370B3B5DC03}" dt="2023-11-15T22:07:20.373" v="0" actId="14100"/>
          <ac:spMkLst>
            <pc:docMk/>
            <pc:sldMk cId="4032125835" sldId="510"/>
            <ac:spMk id="7" creationId="{13278FCB-583C-B4F6-5425-62DE5C3CD511}"/>
          </ac:spMkLst>
        </pc:spChg>
      </pc:sldChg>
    </pc:docChg>
  </pc:docChgLst>
  <pc:docChgLst>
    <pc:chgData name="Summer Jean Cortez" userId="S::sjcortez@ucdavis.edu::15bee438-bc94-41aa-8f90-87ce5bfedc31" providerId="AD" clId="Web-{DC2F93A2-C7BF-6BC8-3F89-15DF8879E231}"/>
    <pc:docChg chg="addSld delSld modSld sldOrd">
      <pc:chgData name="Summer Jean Cortez" userId="S::sjcortez@ucdavis.edu::15bee438-bc94-41aa-8f90-87ce5bfedc31" providerId="AD" clId="Web-{DC2F93A2-C7BF-6BC8-3F89-15DF8879E231}" dt="2023-11-13T18:07:08.728" v="355"/>
      <pc:docMkLst>
        <pc:docMk/>
      </pc:docMkLst>
      <pc:sldChg chg="addCm">
        <pc:chgData name="Summer Jean Cortez" userId="S::sjcortez@ucdavis.edu::15bee438-bc94-41aa-8f90-87ce5bfedc31" providerId="AD" clId="Web-{DC2F93A2-C7BF-6BC8-3F89-15DF8879E231}" dt="2023-11-13T17:06:53.500" v="31"/>
        <pc:sldMkLst>
          <pc:docMk/>
          <pc:sldMk cId="3433561508" sldId="4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 Jean Cortez" userId="S::sjcortez@ucdavis.edu::15bee438-bc94-41aa-8f90-87ce5bfedc31" providerId="AD" clId="Web-{DC2F93A2-C7BF-6BC8-3F89-15DF8879E231}" dt="2023-11-13T17:06:53.500" v="31"/>
              <pc2:cmMkLst xmlns:pc2="http://schemas.microsoft.com/office/powerpoint/2019/9/main/command">
                <pc:docMk/>
                <pc:sldMk cId="3433561508" sldId="455"/>
                <pc2:cmMk id="{B62037EE-4EC3-446E-A51E-70FE28BFFD04}"/>
              </pc2:cmMkLst>
            </pc226:cmChg>
          </p:ext>
        </pc:extLst>
      </pc:sldChg>
      <pc:sldChg chg="del">
        <pc:chgData name="Summer Jean Cortez" userId="S::sjcortez@ucdavis.edu::15bee438-bc94-41aa-8f90-87ce5bfedc31" providerId="AD" clId="Web-{DC2F93A2-C7BF-6BC8-3F89-15DF8879E231}" dt="2023-11-13T18:02:39.318" v="339"/>
        <pc:sldMkLst>
          <pc:docMk/>
          <pc:sldMk cId="841077184" sldId="462"/>
        </pc:sldMkLst>
      </pc:sldChg>
      <pc:sldChg chg="ord">
        <pc:chgData name="Summer Jean Cortez" userId="S::sjcortez@ucdavis.edu::15bee438-bc94-41aa-8f90-87ce5bfedc31" providerId="AD" clId="Web-{DC2F93A2-C7BF-6BC8-3F89-15DF8879E231}" dt="2023-11-13T17:04:39.128" v="30"/>
        <pc:sldMkLst>
          <pc:docMk/>
          <pc:sldMk cId="4221747902" sldId="466"/>
        </pc:sldMkLst>
      </pc:sldChg>
      <pc:sldChg chg="ord modNotes">
        <pc:chgData name="Summer Jean Cortez" userId="S::sjcortez@ucdavis.edu::15bee438-bc94-41aa-8f90-87ce5bfedc31" providerId="AD" clId="Web-{DC2F93A2-C7BF-6BC8-3F89-15DF8879E231}" dt="2023-11-13T18:07:08.728" v="355"/>
        <pc:sldMkLst>
          <pc:docMk/>
          <pc:sldMk cId="2264142992" sldId="499"/>
        </pc:sldMkLst>
      </pc:sldChg>
      <pc:sldChg chg="ord">
        <pc:chgData name="Summer Jean Cortez" userId="S::sjcortez@ucdavis.edu::15bee438-bc94-41aa-8f90-87ce5bfedc31" providerId="AD" clId="Web-{DC2F93A2-C7BF-6BC8-3F89-15DF8879E231}" dt="2023-11-13T18:02:03.893" v="331"/>
        <pc:sldMkLst>
          <pc:docMk/>
          <pc:sldMk cId="867386009" sldId="503"/>
        </pc:sldMkLst>
      </pc:sldChg>
      <pc:sldChg chg="new">
        <pc:chgData name="Summer Jean Cortez" userId="S::sjcortez@ucdavis.edu::15bee438-bc94-41aa-8f90-87ce5bfedc31" providerId="AD" clId="Web-{DC2F93A2-C7BF-6BC8-3F89-15DF8879E231}" dt="2023-11-13T16:59:51.952" v="0"/>
        <pc:sldMkLst>
          <pc:docMk/>
          <pc:sldMk cId="1925181919" sldId="506"/>
        </pc:sldMkLst>
      </pc:sldChg>
      <pc:sldChg chg="modSp new">
        <pc:chgData name="Summer Jean Cortez" userId="S::sjcortez@ucdavis.edu::15bee438-bc94-41aa-8f90-87ce5bfedc31" providerId="AD" clId="Web-{DC2F93A2-C7BF-6BC8-3F89-15DF8879E231}" dt="2023-11-13T17:14:15.951" v="54" actId="20577"/>
        <pc:sldMkLst>
          <pc:docMk/>
          <pc:sldMk cId="1111728235" sldId="507"/>
        </pc:sldMkLst>
        <pc:spChg chg="mod">
          <ac:chgData name="Summer Jean Cortez" userId="S::sjcortez@ucdavis.edu::15bee438-bc94-41aa-8f90-87ce5bfedc31" providerId="AD" clId="Web-{DC2F93A2-C7BF-6BC8-3F89-15DF8879E231}" dt="2023-11-13T17:14:15.951" v="54" actId="20577"/>
          <ac:spMkLst>
            <pc:docMk/>
            <pc:sldMk cId="1111728235" sldId="507"/>
            <ac:spMk id="2" creationId="{7518CB74-DEEC-35E2-B2CC-9FC947665937}"/>
          </ac:spMkLst>
        </pc:spChg>
      </pc:sldChg>
      <pc:sldChg chg="modSp new ord">
        <pc:chgData name="Summer Jean Cortez" userId="S::sjcortez@ucdavis.edu::15bee438-bc94-41aa-8f90-87ce5bfedc31" providerId="AD" clId="Web-{DC2F93A2-C7BF-6BC8-3F89-15DF8879E231}" dt="2023-11-13T17:37:28.755" v="132"/>
        <pc:sldMkLst>
          <pc:docMk/>
          <pc:sldMk cId="4002165462" sldId="508"/>
        </pc:sldMkLst>
        <pc:spChg chg="mod">
          <ac:chgData name="Summer Jean Cortez" userId="S::sjcortez@ucdavis.edu::15bee438-bc94-41aa-8f90-87ce5bfedc31" providerId="AD" clId="Web-{DC2F93A2-C7BF-6BC8-3F89-15DF8879E231}" dt="2023-11-13T17:37:25.505" v="131" actId="20577"/>
          <ac:spMkLst>
            <pc:docMk/>
            <pc:sldMk cId="4002165462" sldId="508"/>
            <ac:spMk id="2" creationId="{EF59535A-3050-33C6-5219-C8A11B3CC5E2}"/>
          </ac:spMkLst>
        </pc:spChg>
      </pc:sldChg>
      <pc:sldChg chg="modSp new modNotes">
        <pc:chgData name="Summer Jean Cortez" userId="S::sjcortez@ucdavis.edu::15bee438-bc94-41aa-8f90-87ce5bfedc31" providerId="AD" clId="Web-{DC2F93A2-C7BF-6BC8-3F89-15DF8879E231}" dt="2023-11-13T17:43:41.564" v="140"/>
        <pc:sldMkLst>
          <pc:docMk/>
          <pc:sldMk cId="2785503131" sldId="509"/>
        </pc:sldMkLst>
        <pc:spChg chg="mod">
          <ac:chgData name="Summer Jean Cortez" userId="S::sjcortez@ucdavis.edu::15bee438-bc94-41aa-8f90-87ce5bfedc31" providerId="AD" clId="Web-{DC2F93A2-C7BF-6BC8-3F89-15DF8879E231}" dt="2023-11-13T17:01:25.255" v="8" actId="20577"/>
          <ac:spMkLst>
            <pc:docMk/>
            <pc:sldMk cId="2785503131" sldId="509"/>
            <ac:spMk id="2" creationId="{87ED8E05-509A-F9D3-5235-B3F0DC017B0F}"/>
          </ac:spMkLst>
        </pc:spChg>
      </pc:sldChg>
      <pc:sldChg chg="modSp new">
        <pc:chgData name="Summer Jean Cortez" userId="S::sjcortez@ucdavis.edu::15bee438-bc94-41aa-8f90-87ce5bfedc31" providerId="AD" clId="Web-{DC2F93A2-C7BF-6BC8-3F89-15DF8879E231}" dt="2023-11-13T18:02:13.472" v="337" actId="20577"/>
        <pc:sldMkLst>
          <pc:docMk/>
          <pc:sldMk cId="4032125835" sldId="510"/>
        </pc:sldMkLst>
        <pc:spChg chg="mod">
          <ac:chgData name="Summer Jean Cortez" userId="S::sjcortez@ucdavis.edu::15bee438-bc94-41aa-8f90-87ce5bfedc31" providerId="AD" clId="Web-{DC2F93A2-C7BF-6BC8-3F89-15DF8879E231}" dt="2023-11-13T18:02:13.472" v="337" actId="20577"/>
          <ac:spMkLst>
            <pc:docMk/>
            <pc:sldMk cId="4032125835" sldId="510"/>
            <ac:spMk id="2" creationId="{691ECD7B-2C2D-62DB-4351-6615F5B4998E}"/>
          </ac:spMkLst>
        </pc:spChg>
        <pc:spChg chg="mod">
          <ac:chgData name="Summer Jean Cortez" userId="S::sjcortez@ucdavis.edu::15bee438-bc94-41aa-8f90-87ce5bfedc31" providerId="AD" clId="Web-{DC2F93A2-C7BF-6BC8-3F89-15DF8879E231}" dt="2023-11-13T17:16:03.537" v="114" actId="20577"/>
          <ac:spMkLst>
            <pc:docMk/>
            <pc:sldMk cId="4032125835" sldId="510"/>
            <ac:spMk id="3" creationId="{7BCC4871-F5E3-4A18-E91F-1B4C7C411022}"/>
          </ac:spMkLst>
        </pc:spChg>
      </pc:sldChg>
      <pc:sldChg chg="modSp add del replId">
        <pc:chgData name="Summer Jean Cortez" userId="S::sjcortez@ucdavis.edu::15bee438-bc94-41aa-8f90-87ce5bfedc31" providerId="AD" clId="Web-{DC2F93A2-C7BF-6BC8-3F89-15DF8879E231}" dt="2023-11-13T17:02:32.479" v="17"/>
        <pc:sldMkLst>
          <pc:docMk/>
          <pc:sldMk cId="4252911896" sldId="510"/>
        </pc:sldMkLst>
        <pc:spChg chg="mod">
          <ac:chgData name="Summer Jean Cortez" userId="S::sjcortez@ucdavis.edu::15bee438-bc94-41aa-8f90-87ce5bfedc31" providerId="AD" clId="Web-{DC2F93A2-C7BF-6BC8-3F89-15DF8879E231}" dt="2023-11-13T17:02:27.322" v="16" actId="20577"/>
          <ac:spMkLst>
            <pc:docMk/>
            <pc:sldMk cId="4252911896" sldId="510"/>
            <ac:spMk id="2" creationId="{87ED8E05-509A-F9D3-5235-B3F0DC017B0F}"/>
          </ac:spMkLst>
        </pc:spChg>
      </pc:sldChg>
      <pc:sldChg chg="modSp new ord">
        <pc:chgData name="Summer Jean Cortez" userId="S::sjcortez@ucdavis.edu::15bee438-bc94-41aa-8f90-87ce5bfedc31" providerId="AD" clId="Web-{DC2F93A2-C7BF-6BC8-3F89-15DF8879E231}" dt="2023-11-13T18:02:24.520" v="338"/>
        <pc:sldMkLst>
          <pc:docMk/>
          <pc:sldMk cId="2476741765" sldId="511"/>
        </pc:sldMkLst>
        <pc:spChg chg="mod">
          <ac:chgData name="Summer Jean Cortez" userId="S::sjcortez@ucdavis.edu::15bee438-bc94-41aa-8f90-87ce5bfedc31" providerId="AD" clId="Web-{DC2F93A2-C7BF-6BC8-3F89-15DF8879E231}" dt="2023-11-13T17:14:46.657" v="88" actId="20577"/>
          <ac:spMkLst>
            <pc:docMk/>
            <pc:sldMk cId="2476741765" sldId="511"/>
            <ac:spMk id="2" creationId="{7DBB324B-5108-18FC-D978-8B3372E27B14}"/>
          </ac:spMkLst>
        </pc:spChg>
      </pc:sldChg>
      <pc:sldChg chg="modSp new ord">
        <pc:chgData name="Summer Jean Cortez" userId="S::sjcortez@ucdavis.edu::15bee438-bc94-41aa-8f90-87ce5bfedc31" providerId="AD" clId="Web-{DC2F93A2-C7BF-6BC8-3F89-15DF8879E231}" dt="2023-11-13T17:15:13.315" v="100" actId="20577"/>
        <pc:sldMkLst>
          <pc:docMk/>
          <pc:sldMk cId="217710428" sldId="512"/>
        </pc:sldMkLst>
        <pc:spChg chg="mod">
          <ac:chgData name="Summer Jean Cortez" userId="S::sjcortez@ucdavis.edu::15bee438-bc94-41aa-8f90-87ce5bfedc31" providerId="AD" clId="Web-{DC2F93A2-C7BF-6BC8-3F89-15DF8879E231}" dt="2023-11-13T17:15:13.315" v="100" actId="20577"/>
          <ac:spMkLst>
            <pc:docMk/>
            <pc:sldMk cId="217710428" sldId="512"/>
            <ac:spMk id="2" creationId="{58450679-5BD2-6775-6F62-9412AD684237}"/>
          </ac:spMkLst>
        </pc:spChg>
      </pc:sldChg>
      <pc:sldChg chg="modSp new">
        <pc:chgData name="Summer Jean Cortez" userId="S::sjcortez@ucdavis.edu::15bee438-bc94-41aa-8f90-87ce5bfedc31" providerId="AD" clId="Web-{DC2F93A2-C7BF-6BC8-3F89-15DF8879E231}" dt="2023-11-13T17:17:06.573" v="117" actId="14100"/>
        <pc:sldMkLst>
          <pc:docMk/>
          <pc:sldMk cId="1953074882" sldId="513"/>
        </pc:sldMkLst>
        <pc:spChg chg="mod">
          <ac:chgData name="Summer Jean Cortez" userId="S::sjcortez@ucdavis.edu::15bee438-bc94-41aa-8f90-87ce5bfedc31" providerId="AD" clId="Web-{DC2F93A2-C7BF-6BC8-3F89-15DF8879E231}" dt="2023-11-13T17:17:06.573" v="117" actId="14100"/>
          <ac:spMkLst>
            <pc:docMk/>
            <pc:sldMk cId="1953074882" sldId="513"/>
            <ac:spMk id="2" creationId="{D42ACE20-B76D-9D01-82AC-00EC1C4E5342}"/>
          </ac:spMkLst>
        </pc:spChg>
        <pc:spChg chg="mod">
          <ac:chgData name="Summer Jean Cortez" userId="S::sjcortez@ucdavis.edu::15bee438-bc94-41aa-8f90-87ce5bfedc31" providerId="AD" clId="Web-{DC2F93A2-C7BF-6BC8-3F89-15DF8879E231}" dt="2023-11-13T17:17:03.245" v="116" actId="14100"/>
          <ac:spMkLst>
            <pc:docMk/>
            <pc:sldMk cId="1953074882" sldId="513"/>
            <ac:spMk id="3" creationId="{9FD233D0-F150-0D05-653F-16747D4F2BA9}"/>
          </ac:spMkLst>
        </pc:spChg>
      </pc:sldChg>
      <pc:sldChg chg="new del modNotes">
        <pc:chgData name="Summer Jean Cortez" userId="S::sjcortez@ucdavis.edu::15bee438-bc94-41aa-8f90-87ce5bfedc31" providerId="AD" clId="Web-{DC2F93A2-C7BF-6BC8-3F89-15DF8879E231}" dt="2023-11-13T17:59:19.975" v="328"/>
        <pc:sldMkLst>
          <pc:docMk/>
          <pc:sldMk cId="2196891235" sldId="514"/>
        </pc:sldMkLst>
      </pc:sldChg>
    </pc:docChg>
  </pc:docChgLst>
  <pc:docChgLst>
    <pc:chgData name="Summer Jean Cortez" userId="S::sjcortez@ucdavis.edu::15bee438-bc94-41aa-8f90-87ce5bfedc31" providerId="AD" clId="Web-{9E8D01B5-D3F2-2EEB-7585-42AD6D9E45B0}"/>
    <pc:docChg chg="addSld addMainMaster modMainMaster">
      <pc:chgData name="Summer Jean Cortez" userId="S::sjcortez@ucdavis.edu::15bee438-bc94-41aa-8f90-87ce5bfedc31" providerId="AD" clId="Web-{9E8D01B5-D3F2-2EEB-7585-42AD6D9E45B0}" dt="2023-11-07T22:50:23.171" v="1"/>
      <pc:docMkLst>
        <pc:docMk/>
      </pc:docMkLst>
      <pc:sldChg chg="add">
        <pc:chgData name="Summer Jean Cortez" userId="S::sjcortez@ucdavis.edu::15bee438-bc94-41aa-8f90-87ce5bfedc31" providerId="AD" clId="Web-{9E8D01B5-D3F2-2EEB-7585-42AD6D9E45B0}" dt="2023-11-07T22:50:21.233" v="0"/>
        <pc:sldMkLst>
          <pc:docMk/>
          <pc:sldMk cId="720042610" sldId="498"/>
        </pc:sldMkLst>
      </pc:sldChg>
      <pc:sldChg chg="add">
        <pc:chgData name="Summer Jean Cortez" userId="S::sjcortez@ucdavis.edu::15bee438-bc94-41aa-8f90-87ce5bfedc31" providerId="AD" clId="Web-{9E8D01B5-D3F2-2EEB-7585-42AD6D9E45B0}" dt="2023-11-07T22:50:23.171" v="1"/>
        <pc:sldMkLst>
          <pc:docMk/>
          <pc:sldMk cId="2264142992" sldId="499"/>
        </pc:sldMkLst>
      </pc:sldChg>
      <pc:sldMasterChg chg="modSldLayout">
        <pc:chgData name="Summer Jean Cortez" userId="S::sjcortez@ucdavis.edu::15bee438-bc94-41aa-8f90-87ce5bfedc31" providerId="AD" clId="Web-{9E8D01B5-D3F2-2EEB-7585-42AD6D9E45B0}" dt="2023-11-07T22:50:21.233" v="0"/>
        <pc:sldMasterMkLst>
          <pc:docMk/>
          <pc:sldMasterMk cId="3071023064" sldId="2147483648"/>
        </pc:sldMasterMkLst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071023064" sldId="2147483648"/>
            <pc:sldLayoutMk cId="2342563136" sldId="2147483679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071023064" sldId="2147483648"/>
            <pc:sldLayoutMk cId="729029730" sldId="2147483680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071023064" sldId="2147483648"/>
            <pc:sldLayoutMk cId="116927011" sldId="2147483681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071023064" sldId="2147483648"/>
            <pc:sldLayoutMk cId="1029246402" sldId="2147483688"/>
          </pc:sldLayoutMkLst>
        </pc:sldLayoutChg>
      </pc:sldMasterChg>
      <pc:sldMasterChg chg="add addSldLayout">
        <pc:chgData name="Summer Jean Cortez" userId="S::sjcortez@ucdavis.edu::15bee438-bc94-41aa-8f90-87ce5bfedc31" providerId="AD" clId="Web-{9E8D01B5-D3F2-2EEB-7585-42AD6D9E45B0}" dt="2023-11-07T22:50:21.233" v="0"/>
        <pc:sldMasterMkLst>
          <pc:docMk/>
          <pc:sldMasterMk cId="2299316391" sldId="2147483661"/>
        </pc:sldMasterMkLst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1622185590" sldId="2147483660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2619452141" sldId="2147483662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2019871309" sldId="2147483663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3192833588" sldId="2147483664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2895238041" sldId="2147483665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2472511963" sldId="2147483666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1199207527" sldId="2147483667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898074968" sldId="2147483668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208317967" sldId="2147483669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1389675706" sldId="2147483670"/>
          </pc:sldLayoutMkLst>
        </pc:sldLayoutChg>
      </pc:sldMasterChg>
      <pc:sldMasterChg chg="replId modSldLayout">
        <pc:chgData name="Summer Jean Cortez" userId="S::sjcortez@ucdavis.edu::15bee438-bc94-41aa-8f90-87ce5bfedc31" providerId="AD" clId="Web-{9E8D01B5-D3F2-2EEB-7585-42AD6D9E45B0}" dt="2023-11-07T22:50:21.233" v="0"/>
        <pc:sldMasterMkLst>
          <pc:docMk/>
          <pc:sldMasterMk cId="3444603815" sldId="2147483682"/>
        </pc:sldMasterMkLst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444603815" sldId="2147483682"/>
            <pc:sldLayoutMk cId="1551238900" sldId="2147483683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444603815" sldId="2147483682"/>
            <pc:sldLayoutMk cId="405551594" sldId="2147483684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444603815" sldId="2147483682"/>
            <pc:sldLayoutMk cId="1613791883" sldId="2147483685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444603815" sldId="2147483682"/>
            <pc:sldLayoutMk cId="2439839666" sldId="2147483686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444603815" sldId="2147483682"/>
            <pc:sldLayoutMk cId="1521602023" sldId="2147483687"/>
          </pc:sldLayoutMkLst>
        </pc:sldLayoutChg>
      </pc:sldMasterChg>
    </pc:docChg>
  </pc:docChgLst>
  <pc:docChgLst>
    <pc:chgData name="Summer Jean Cortez" userId="S::sjcortez@ucdavis.edu::15bee438-bc94-41aa-8f90-87ce5bfedc31" providerId="AD" clId="Web-{2F277CD0-6F82-23D8-C0C2-E707D089A299}"/>
    <pc:docChg chg="delSld modSld sldOrd">
      <pc:chgData name="Summer Jean Cortez" userId="S::sjcortez@ucdavis.edu::15bee438-bc94-41aa-8f90-87ce5bfedc31" providerId="AD" clId="Web-{2F277CD0-6F82-23D8-C0C2-E707D089A299}" dt="2023-11-07T22:53:43.848" v="43" actId="20577"/>
      <pc:docMkLst>
        <pc:docMk/>
      </pc:docMkLst>
      <pc:sldChg chg="modSp ord">
        <pc:chgData name="Summer Jean Cortez" userId="S::sjcortez@ucdavis.edu::15bee438-bc94-41aa-8f90-87ce5bfedc31" providerId="AD" clId="Web-{2F277CD0-6F82-23D8-C0C2-E707D089A299}" dt="2023-11-07T22:53:43.848" v="43" actId="20577"/>
        <pc:sldMkLst>
          <pc:docMk/>
          <pc:sldMk cId="3200266056" sldId="464"/>
        </pc:sldMkLst>
        <pc:spChg chg="mod">
          <ac:chgData name="Summer Jean Cortez" userId="S::sjcortez@ucdavis.edu::15bee438-bc94-41aa-8f90-87ce5bfedc31" providerId="AD" clId="Web-{2F277CD0-6F82-23D8-C0C2-E707D089A299}" dt="2023-11-07T22:53:43.848" v="43" actId="20577"/>
          <ac:spMkLst>
            <pc:docMk/>
            <pc:sldMk cId="3200266056" sldId="464"/>
            <ac:spMk id="2" creationId="{94E1FDAC-0B86-6AC2-D8F3-CCEBA2BAE2B6}"/>
          </ac:spMkLst>
        </pc:spChg>
      </pc:sldChg>
      <pc:sldChg chg="del">
        <pc:chgData name="Summer Jean Cortez" userId="S::sjcortez@ucdavis.edu::15bee438-bc94-41aa-8f90-87ce5bfedc31" providerId="AD" clId="Web-{2F277CD0-6F82-23D8-C0C2-E707D089A299}" dt="2023-11-07T22:50:48.305" v="0"/>
        <pc:sldMkLst>
          <pc:docMk/>
          <pc:sldMk cId="720042610" sldId="498"/>
        </pc:sldMkLst>
      </pc:sldChg>
      <pc:sldChg chg="modSp ord">
        <pc:chgData name="Summer Jean Cortez" userId="S::sjcortez@ucdavis.edu::15bee438-bc94-41aa-8f90-87ce5bfedc31" providerId="AD" clId="Web-{2F277CD0-6F82-23D8-C0C2-E707D089A299}" dt="2023-11-07T22:53:24.253" v="32" actId="20577"/>
        <pc:sldMkLst>
          <pc:docMk/>
          <pc:sldMk cId="2264142992" sldId="499"/>
        </pc:sldMkLst>
        <pc:spChg chg="mod">
          <ac:chgData name="Summer Jean Cortez" userId="S::sjcortez@ucdavis.edu::15bee438-bc94-41aa-8f90-87ce5bfedc31" providerId="AD" clId="Web-{2F277CD0-6F82-23D8-C0C2-E707D089A299}" dt="2023-11-07T22:53:24.253" v="32" actId="20577"/>
          <ac:spMkLst>
            <pc:docMk/>
            <pc:sldMk cId="2264142992" sldId="499"/>
            <ac:spMk id="4" creationId="{AC6EF963-CF71-421A-BAC5-D8CCDA2B8CBC}"/>
          </ac:spMkLst>
        </pc:spChg>
        <pc:spChg chg="mod">
          <ac:chgData name="Summer Jean Cortez" userId="S::sjcortez@ucdavis.edu::15bee438-bc94-41aa-8f90-87ce5bfedc31" providerId="AD" clId="Web-{2F277CD0-6F82-23D8-C0C2-E707D089A299}" dt="2023-11-07T22:53:07.220" v="22" actId="20577"/>
          <ac:spMkLst>
            <pc:docMk/>
            <pc:sldMk cId="2264142992" sldId="499"/>
            <ac:spMk id="6" creationId="{743E8106-E127-4F41-B0F6-3CAC70315AF0}"/>
          </ac:spMkLst>
        </pc:spChg>
        <pc:spChg chg="mod">
          <ac:chgData name="Summer Jean Cortez" userId="S::sjcortez@ucdavis.edu::15bee438-bc94-41aa-8f90-87ce5bfedc31" providerId="AD" clId="Web-{2F277CD0-6F82-23D8-C0C2-E707D089A299}" dt="2023-11-07T22:52:39.328" v="11" actId="1076"/>
          <ac:spMkLst>
            <pc:docMk/>
            <pc:sldMk cId="2264142992" sldId="499"/>
            <ac:spMk id="7" creationId="{71F5BB1E-4121-4E52-85F7-431BA19F1548}"/>
          </ac:spMkLst>
        </pc:spChg>
        <pc:spChg chg="mod">
          <ac:chgData name="Summer Jean Cortez" userId="S::sjcortez@ucdavis.edu::15bee438-bc94-41aa-8f90-87ce5bfedc31" providerId="AD" clId="Web-{2F277CD0-6F82-23D8-C0C2-E707D089A299}" dt="2023-11-07T22:52:34.812" v="10" actId="1076"/>
          <ac:spMkLst>
            <pc:docMk/>
            <pc:sldMk cId="2264142992" sldId="499"/>
            <ac:spMk id="8" creationId="{7EF4FFCA-3B74-4F23-B290-BAA210BDA769}"/>
          </ac:spMkLst>
        </pc:spChg>
      </pc:sldChg>
    </pc:docChg>
  </pc:docChgLst>
  <pc:docChgLst>
    <pc:chgData name="Summer Jean Cortez" userId="S::sjcortez@ucdavis.edu::15bee438-bc94-41aa-8f90-87ce5bfedc31" providerId="AD" clId="Web-{C78F67C1-132C-2BD5-893D-0250F72C6FFB}"/>
    <pc:docChg chg="addSld modSld sldOrd">
      <pc:chgData name="Summer Jean Cortez" userId="S::sjcortez@ucdavis.edu::15bee438-bc94-41aa-8f90-87ce5bfedc31" providerId="AD" clId="Web-{C78F67C1-132C-2BD5-893D-0250F72C6FFB}" dt="2023-11-16T11:49:51.225" v="2481"/>
      <pc:docMkLst>
        <pc:docMk/>
      </pc:docMkLst>
      <pc:sldChg chg="modSp">
        <pc:chgData name="Summer Jean Cortez" userId="S::sjcortez@ucdavis.edu::15bee438-bc94-41aa-8f90-87ce5bfedc31" providerId="AD" clId="Web-{C78F67C1-132C-2BD5-893D-0250F72C6FFB}" dt="2023-11-16T10:35:08.438" v="507" actId="14100"/>
        <pc:sldMkLst>
          <pc:docMk/>
          <pc:sldMk cId="724287669" sldId="438"/>
        </pc:sldMkLst>
        <pc:spChg chg="mod">
          <ac:chgData name="Summer Jean Cortez" userId="S::sjcortez@ucdavis.edu::15bee438-bc94-41aa-8f90-87ce5bfedc31" providerId="AD" clId="Web-{C78F67C1-132C-2BD5-893D-0250F72C6FFB}" dt="2023-11-16T10:35:08.438" v="507" actId="14100"/>
          <ac:spMkLst>
            <pc:docMk/>
            <pc:sldMk cId="724287669" sldId="438"/>
            <ac:spMk id="3" creationId="{00000000-0000-0000-0000-000000000000}"/>
          </ac:spMkLst>
        </pc:spChg>
      </pc:sldChg>
      <pc:sldChg chg="modNotes">
        <pc:chgData name="Summer Jean Cortez" userId="S::sjcortez@ucdavis.edu::15bee438-bc94-41aa-8f90-87ce5bfedc31" providerId="AD" clId="Web-{C78F67C1-132C-2BD5-893D-0250F72C6FFB}" dt="2023-11-16T11:32:23.815" v="2355"/>
        <pc:sldMkLst>
          <pc:docMk/>
          <pc:sldMk cId="2076604429" sldId="451"/>
        </pc:sldMkLst>
      </pc:sldChg>
      <pc:sldChg chg="modSp mod modClrScheme chgLayout">
        <pc:chgData name="Summer Jean Cortez" userId="S::sjcortez@ucdavis.edu::15bee438-bc94-41aa-8f90-87ce5bfedc31" providerId="AD" clId="Web-{C78F67C1-132C-2BD5-893D-0250F72C6FFB}" dt="2023-11-16T10:47:59.590" v="570" actId="14100"/>
        <pc:sldMkLst>
          <pc:docMk/>
          <pc:sldMk cId="4274237600" sldId="453"/>
        </pc:sldMkLst>
        <pc:spChg chg="mod ord">
          <ac:chgData name="Summer Jean Cortez" userId="S::sjcortez@ucdavis.edu::15bee438-bc94-41aa-8f90-87ce5bfedc31" providerId="AD" clId="Web-{C78F67C1-132C-2BD5-893D-0250F72C6FFB}" dt="2023-11-16T10:47:02.024" v="564" actId="1076"/>
          <ac:spMkLst>
            <pc:docMk/>
            <pc:sldMk cId="4274237600" sldId="453"/>
            <ac:spMk id="2" creationId="{00000000-0000-0000-0000-000000000000}"/>
          </ac:spMkLst>
        </pc:spChg>
        <pc:spChg chg="mod ord">
          <ac:chgData name="Summer Jean Cortez" userId="S::sjcortez@ucdavis.edu::15bee438-bc94-41aa-8f90-87ce5bfedc31" providerId="AD" clId="Web-{C78F67C1-132C-2BD5-893D-0250F72C6FFB}" dt="2023-11-16T10:47:59.590" v="570" actId="14100"/>
          <ac:spMkLst>
            <pc:docMk/>
            <pc:sldMk cId="4274237600" sldId="453"/>
            <ac:spMk id="3" creationId="{001FD1AF-53DD-AC07-EC94-FACC9C2BC64C}"/>
          </ac:spMkLst>
        </pc:spChg>
      </pc:sldChg>
      <pc:sldChg chg="delCm">
        <pc:chgData name="Summer Jean Cortez" userId="S::sjcortez@ucdavis.edu::15bee438-bc94-41aa-8f90-87ce5bfedc31" providerId="AD" clId="Web-{C78F67C1-132C-2BD5-893D-0250F72C6FFB}" dt="2023-11-16T09:48:20.060" v="63"/>
        <pc:sldMkLst>
          <pc:docMk/>
          <pc:sldMk cId="3433561508" sldId="4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ummer Jean Cortez" userId="S::sjcortez@ucdavis.edu::15bee438-bc94-41aa-8f90-87ce5bfedc31" providerId="AD" clId="Web-{C78F67C1-132C-2BD5-893D-0250F72C6FFB}" dt="2023-11-16T09:48:20.060" v="63"/>
              <pc2:cmMkLst xmlns:pc2="http://schemas.microsoft.com/office/powerpoint/2019/9/main/command">
                <pc:docMk/>
                <pc:sldMk cId="3433561508" sldId="455"/>
                <pc2:cmMk id="{B62037EE-4EC3-446E-A51E-70FE28BFFD04}"/>
              </pc2:cmMkLst>
            </pc226:cmChg>
          </p:ext>
        </pc:extLst>
      </pc:sldChg>
      <pc:sldChg chg="modSp mod modClrScheme chgLayout">
        <pc:chgData name="Summer Jean Cortez" userId="S::sjcortez@ucdavis.edu::15bee438-bc94-41aa-8f90-87ce5bfedc31" providerId="AD" clId="Web-{C78F67C1-132C-2BD5-893D-0250F72C6FFB}" dt="2023-11-16T10:45:32.985" v="555" actId="1076"/>
        <pc:sldMkLst>
          <pc:docMk/>
          <pc:sldMk cId="1607679319" sldId="458"/>
        </pc:sldMkLst>
        <pc:spChg chg="mod ord">
          <ac:chgData name="Summer Jean Cortez" userId="S::sjcortez@ucdavis.edu::15bee438-bc94-41aa-8f90-87ce5bfedc31" providerId="AD" clId="Web-{C78F67C1-132C-2BD5-893D-0250F72C6FFB}" dt="2023-11-16T10:45:26.501" v="554" actId="1076"/>
          <ac:spMkLst>
            <pc:docMk/>
            <pc:sldMk cId="1607679319" sldId="458"/>
            <ac:spMk id="2" creationId="{00000000-0000-0000-0000-000000000000}"/>
          </ac:spMkLst>
        </pc:spChg>
        <pc:spChg chg="mod ord">
          <ac:chgData name="Summer Jean Cortez" userId="S::sjcortez@ucdavis.edu::15bee438-bc94-41aa-8f90-87ce5bfedc31" providerId="AD" clId="Web-{C78F67C1-132C-2BD5-893D-0250F72C6FFB}" dt="2023-11-16T10:45:32.985" v="555" actId="1076"/>
          <ac:spMkLst>
            <pc:docMk/>
            <pc:sldMk cId="1607679319" sldId="458"/>
            <ac:spMk id="3" creationId="{001FD1AF-53DD-AC07-EC94-FACC9C2BC64C}"/>
          </ac:spMkLst>
        </pc:spChg>
      </pc:sldChg>
      <pc:sldChg chg="modSp mod modClrScheme chgLayout">
        <pc:chgData name="Summer Jean Cortez" userId="S::sjcortez@ucdavis.edu::15bee438-bc94-41aa-8f90-87ce5bfedc31" providerId="AD" clId="Web-{C78F67C1-132C-2BD5-893D-0250F72C6FFB}" dt="2023-11-16T10:42:24.862" v="539" actId="1076"/>
        <pc:sldMkLst>
          <pc:docMk/>
          <pc:sldMk cId="1258967109" sldId="460"/>
        </pc:sldMkLst>
        <pc:spChg chg="mod ord">
          <ac:chgData name="Summer Jean Cortez" userId="S::sjcortez@ucdavis.edu::15bee438-bc94-41aa-8f90-87ce5bfedc31" providerId="AD" clId="Web-{C78F67C1-132C-2BD5-893D-0250F72C6FFB}" dt="2023-11-16T10:41:37.358" v="535"/>
          <ac:spMkLst>
            <pc:docMk/>
            <pc:sldMk cId="1258967109" sldId="460"/>
            <ac:spMk id="2" creationId="{00000000-0000-0000-0000-000000000000}"/>
          </ac:spMkLst>
        </pc:spChg>
        <pc:spChg chg="mod ord">
          <ac:chgData name="Summer Jean Cortez" userId="S::sjcortez@ucdavis.edu::15bee438-bc94-41aa-8f90-87ce5bfedc31" providerId="AD" clId="Web-{C78F67C1-132C-2BD5-893D-0250F72C6FFB}" dt="2023-11-16T10:42:24.862" v="539" actId="1076"/>
          <ac:spMkLst>
            <pc:docMk/>
            <pc:sldMk cId="1258967109" sldId="460"/>
            <ac:spMk id="3" creationId="{001FD1AF-53DD-AC07-EC94-FACC9C2BC64C}"/>
          </ac:spMkLst>
        </pc:spChg>
      </pc:sldChg>
      <pc:sldChg chg="modSp">
        <pc:chgData name="Summer Jean Cortez" userId="S::sjcortez@ucdavis.edu::15bee438-bc94-41aa-8f90-87ce5bfedc31" providerId="AD" clId="Web-{C78F67C1-132C-2BD5-893D-0250F72C6FFB}" dt="2023-11-16T10:04:42.950" v="183" actId="20577"/>
        <pc:sldMkLst>
          <pc:docMk/>
          <pc:sldMk cId="1109932998" sldId="472"/>
        </pc:sldMkLst>
        <pc:spChg chg="mod">
          <ac:chgData name="Summer Jean Cortez" userId="S::sjcortez@ucdavis.edu::15bee438-bc94-41aa-8f90-87ce5bfedc31" providerId="AD" clId="Web-{C78F67C1-132C-2BD5-893D-0250F72C6FFB}" dt="2023-11-16T10:04:42.950" v="183" actId="20577"/>
          <ac:spMkLst>
            <pc:docMk/>
            <pc:sldMk cId="1109932998" sldId="472"/>
            <ac:spMk id="3" creationId="{E85C5A35-7BA1-D70D-FBA4-2336553BBCFC}"/>
          </ac:spMkLst>
        </pc:spChg>
      </pc:sldChg>
      <pc:sldChg chg="modSp">
        <pc:chgData name="Summer Jean Cortez" userId="S::sjcortez@ucdavis.edu::15bee438-bc94-41aa-8f90-87ce5bfedc31" providerId="AD" clId="Web-{C78F67C1-132C-2BD5-893D-0250F72C6FFB}" dt="2023-11-16T10:06:06.305" v="192" actId="20577"/>
        <pc:sldMkLst>
          <pc:docMk/>
          <pc:sldMk cId="4206367598" sldId="473"/>
        </pc:sldMkLst>
        <pc:spChg chg="mod">
          <ac:chgData name="Summer Jean Cortez" userId="S::sjcortez@ucdavis.edu::15bee438-bc94-41aa-8f90-87ce5bfedc31" providerId="AD" clId="Web-{C78F67C1-132C-2BD5-893D-0250F72C6FFB}" dt="2023-11-16T10:06:06.305" v="192" actId="20577"/>
          <ac:spMkLst>
            <pc:docMk/>
            <pc:sldMk cId="4206367598" sldId="473"/>
            <ac:spMk id="3" creationId="{E85C5A35-7BA1-D70D-FBA4-2336553BBCFC}"/>
          </ac:spMkLst>
        </pc:spChg>
      </pc:sldChg>
      <pc:sldChg chg="modSp">
        <pc:chgData name="Summer Jean Cortez" userId="S::sjcortez@ucdavis.edu::15bee438-bc94-41aa-8f90-87ce5bfedc31" providerId="AD" clId="Web-{C78F67C1-132C-2BD5-893D-0250F72C6FFB}" dt="2023-11-16T10:09:35.274" v="242" actId="20577"/>
        <pc:sldMkLst>
          <pc:docMk/>
          <pc:sldMk cId="1595709699" sldId="474"/>
        </pc:sldMkLst>
        <pc:spChg chg="mod">
          <ac:chgData name="Summer Jean Cortez" userId="S::sjcortez@ucdavis.edu::15bee438-bc94-41aa-8f90-87ce5bfedc31" providerId="AD" clId="Web-{C78F67C1-132C-2BD5-893D-0250F72C6FFB}" dt="2023-11-16T10:09:35.274" v="242" actId="20577"/>
          <ac:spMkLst>
            <pc:docMk/>
            <pc:sldMk cId="1595709699" sldId="474"/>
            <ac:spMk id="3" creationId="{E85C5A35-7BA1-D70D-FBA4-2336553BBCFC}"/>
          </ac:spMkLst>
        </pc:spChg>
      </pc:sldChg>
      <pc:sldChg chg="modSp modCm">
        <pc:chgData name="Summer Jean Cortez" userId="S::sjcortez@ucdavis.edu::15bee438-bc94-41aa-8f90-87ce5bfedc31" providerId="AD" clId="Web-{C78F67C1-132C-2BD5-893D-0250F72C6FFB}" dt="2023-11-16T09:53:16.164" v="80"/>
        <pc:sldMkLst>
          <pc:docMk/>
          <pc:sldMk cId="1290333092" sldId="478"/>
        </pc:sldMkLst>
        <pc:spChg chg="mod">
          <ac:chgData name="Summer Jean Cortez" userId="S::sjcortez@ucdavis.edu::15bee438-bc94-41aa-8f90-87ce5bfedc31" providerId="AD" clId="Web-{C78F67C1-132C-2BD5-893D-0250F72C6FFB}" dt="2023-11-16T09:52:08.546" v="78" actId="20577"/>
          <ac:spMkLst>
            <pc:docMk/>
            <pc:sldMk cId="1290333092" sldId="478"/>
            <ac:spMk id="3" creationId="{831B501E-830B-DF06-E5BA-E33C559C615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ummer Jean Cortez" userId="S::sjcortez@ucdavis.edu::15bee438-bc94-41aa-8f90-87ce5bfedc31" providerId="AD" clId="Web-{C78F67C1-132C-2BD5-893D-0250F72C6FFB}" dt="2023-11-16T09:53:16.164" v="80"/>
              <pc2:cmMkLst xmlns:pc2="http://schemas.microsoft.com/office/powerpoint/2019/9/main/command">
                <pc:docMk/>
                <pc:sldMk cId="1290333092" sldId="478"/>
                <pc2:cmMk id="{24A33C6B-8F27-4039-8657-D595ED04BDAE}"/>
              </pc2:cmMkLst>
              <pc226:cmRplyChg chg="add">
                <pc226:chgData name="Summer Jean Cortez" userId="S::sjcortez@ucdavis.edu::15bee438-bc94-41aa-8f90-87ce5bfedc31" providerId="AD" clId="Web-{C78F67C1-132C-2BD5-893D-0250F72C6FFB}" dt="2023-11-16T09:53:14.023" v="79"/>
                <pc2:cmRplyMkLst xmlns:pc2="http://schemas.microsoft.com/office/powerpoint/2019/9/main/command">
                  <pc:docMk/>
                  <pc:sldMk cId="1290333092" sldId="478"/>
                  <pc2:cmMk id="{24A33C6B-8F27-4039-8657-D595ED04BDAE}"/>
                  <pc2:cmRplyMk id="{B6102496-1618-4D76-B15D-50968F63D3BB}"/>
                </pc2:cmRplyMkLst>
              </pc226:cmRplyChg>
            </pc226:cmChg>
          </p:ext>
        </pc:extLst>
      </pc:sldChg>
      <pc:sldChg chg="modSp mod modClrScheme chgLayout">
        <pc:chgData name="Summer Jean Cortez" userId="S::sjcortez@ucdavis.edu::15bee438-bc94-41aa-8f90-87ce5bfedc31" providerId="AD" clId="Web-{C78F67C1-132C-2BD5-893D-0250F72C6FFB}" dt="2023-11-16T10:46:14.285" v="557" actId="1076"/>
        <pc:sldMkLst>
          <pc:docMk/>
          <pc:sldMk cId="110511030" sldId="488"/>
        </pc:sldMkLst>
        <pc:spChg chg="mod ord">
          <ac:chgData name="Summer Jean Cortez" userId="S::sjcortez@ucdavis.edu::15bee438-bc94-41aa-8f90-87ce5bfedc31" providerId="AD" clId="Web-{C78F67C1-132C-2BD5-893D-0250F72C6FFB}" dt="2023-11-16T10:41:17.122" v="534" actId="1076"/>
          <ac:spMkLst>
            <pc:docMk/>
            <pc:sldMk cId="110511030" sldId="488"/>
            <ac:spMk id="2" creationId="{00000000-0000-0000-0000-000000000000}"/>
          </ac:spMkLst>
        </pc:spChg>
        <pc:spChg chg="mod ord">
          <ac:chgData name="Summer Jean Cortez" userId="S::sjcortez@ucdavis.edu::15bee438-bc94-41aa-8f90-87ce5bfedc31" providerId="AD" clId="Web-{C78F67C1-132C-2BD5-893D-0250F72C6FFB}" dt="2023-11-16T10:46:14.285" v="557" actId="1076"/>
          <ac:spMkLst>
            <pc:docMk/>
            <pc:sldMk cId="110511030" sldId="488"/>
            <ac:spMk id="3" creationId="{001FD1AF-53DD-AC07-EC94-FACC9C2BC64C}"/>
          </ac:spMkLst>
        </pc:spChg>
      </pc:sldChg>
      <pc:sldChg chg="modCm">
        <pc:chgData name="Summer Jean Cortez" userId="S::sjcortez@ucdavis.edu::15bee438-bc94-41aa-8f90-87ce5bfedc31" providerId="AD" clId="Web-{C78F67C1-132C-2BD5-893D-0250F72C6FFB}" dt="2023-11-16T09:55:03.672" v="81"/>
        <pc:sldMkLst>
          <pc:docMk/>
          <pc:sldMk cId="2174683788" sldId="4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Summer Jean Cortez" userId="S::sjcortez@ucdavis.edu::15bee438-bc94-41aa-8f90-87ce5bfedc31" providerId="AD" clId="Web-{C78F67C1-132C-2BD5-893D-0250F72C6FFB}" dt="2023-11-16T09:55:03.672" v="81"/>
              <pc2:cmMkLst xmlns:pc2="http://schemas.microsoft.com/office/powerpoint/2019/9/main/command">
                <pc:docMk/>
                <pc:sldMk cId="2174683788" sldId="491"/>
                <pc2:cmMk id="{2D5F1513-95DE-904C-8029-FEB4971CC01F}"/>
              </pc2:cmMkLst>
            </pc226:cmChg>
          </p:ext>
        </pc:extLst>
      </pc:sldChg>
      <pc:sldChg chg="modCm">
        <pc:chgData name="Summer Jean Cortez" userId="S::sjcortez@ucdavis.edu::15bee438-bc94-41aa-8f90-87ce5bfedc31" providerId="AD" clId="Web-{C78F67C1-132C-2BD5-893D-0250F72C6FFB}" dt="2023-11-16T09:42:50.377" v="2"/>
        <pc:sldMkLst>
          <pc:docMk/>
          <pc:sldMk cId="2264142992" sldId="4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Summer Jean Cortez" userId="S::sjcortez@ucdavis.edu::15bee438-bc94-41aa-8f90-87ce5bfedc31" providerId="AD" clId="Web-{C78F67C1-132C-2BD5-893D-0250F72C6FFB}" dt="2023-11-16T09:41:00.916" v="1"/>
              <pc2:cmMkLst xmlns:pc2="http://schemas.microsoft.com/office/powerpoint/2019/9/main/command">
                <pc:docMk/>
                <pc:sldMk cId="2264142992" sldId="499"/>
                <pc2:cmMk id="{4E173742-2EF5-4B17-B741-7289215AE704}"/>
              </pc2:cmMkLst>
            </pc226:cmChg>
            <pc226:cmChg xmlns:pc226="http://schemas.microsoft.com/office/powerpoint/2022/06/main/command" chg="mod modRxn">
              <pc226:chgData name="Summer Jean Cortez" userId="S::sjcortez@ucdavis.edu::15bee438-bc94-41aa-8f90-87ce5bfedc31" providerId="AD" clId="Web-{C78F67C1-132C-2BD5-893D-0250F72C6FFB}" dt="2023-11-16T09:42:50.377" v="2"/>
              <pc2:cmMkLst xmlns:pc2="http://schemas.microsoft.com/office/powerpoint/2019/9/main/command">
                <pc:docMk/>
                <pc:sldMk cId="2264142992" sldId="499"/>
                <pc2:cmMk id="{6CC8E691-BEDD-4FA0-9B16-21AC3F5DD86F}"/>
              </pc2:cmMkLst>
            </pc226:cmChg>
          </p:ext>
        </pc:extLst>
      </pc:sldChg>
      <pc:sldChg chg="modSp modNotes">
        <pc:chgData name="Summer Jean Cortez" userId="S::sjcortez@ucdavis.edu::15bee438-bc94-41aa-8f90-87ce5bfedc31" providerId="AD" clId="Web-{C78F67C1-132C-2BD5-893D-0250F72C6FFB}" dt="2023-11-16T11:37:00.088" v="2471"/>
        <pc:sldMkLst>
          <pc:docMk/>
          <pc:sldMk cId="2645987127" sldId="501"/>
        </pc:sldMkLst>
        <pc:spChg chg="mod">
          <ac:chgData name="Summer Jean Cortez" userId="S::sjcortez@ucdavis.edu::15bee438-bc94-41aa-8f90-87ce5bfedc31" providerId="AD" clId="Web-{C78F67C1-132C-2BD5-893D-0250F72C6FFB}" dt="2023-11-16T11:36:21.022" v="2466" actId="20577"/>
          <ac:spMkLst>
            <pc:docMk/>
            <pc:sldMk cId="2645987127" sldId="501"/>
            <ac:spMk id="18" creationId="{24CD7945-5735-2E21-6DA5-40083366D03F}"/>
          </ac:spMkLst>
        </pc:spChg>
        <pc:spChg chg="mod">
          <ac:chgData name="Summer Jean Cortez" userId="S::sjcortez@ucdavis.edu::15bee438-bc94-41aa-8f90-87ce5bfedc31" providerId="AD" clId="Web-{C78F67C1-132C-2BD5-893D-0250F72C6FFB}" dt="2023-11-16T11:36:26.945" v="2467" actId="14100"/>
          <ac:spMkLst>
            <pc:docMk/>
            <pc:sldMk cId="2645987127" sldId="501"/>
            <ac:spMk id="22" creationId="{6265D753-6A2A-1FA8-5263-ED1F8B0EC382}"/>
          </ac:spMkLst>
        </pc:spChg>
      </pc:sldChg>
      <pc:sldChg chg="modSp mod modClrScheme chgLayout modNotes">
        <pc:chgData name="Summer Jean Cortez" userId="S::sjcortez@ucdavis.edu::15bee438-bc94-41aa-8f90-87ce5bfedc31" providerId="AD" clId="Web-{C78F67C1-132C-2BD5-893D-0250F72C6FFB}" dt="2023-11-16T10:56:02.022" v="773"/>
        <pc:sldMkLst>
          <pc:docMk/>
          <pc:sldMk cId="867386009" sldId="503"/>
        </pc:sldMkLst>
        <pc:spChg chg="mod ord">
          <ac:chgData name="Summer Jean Cortez" userId="S::sjcortez@ucdavis.edu::15bee438-bc94-41aa-8f90-87ce5bfedc31" providerId="AD" clId="Web-{C78F67C1-132C-2BD5-893D-0250F72C6FFB}" dt="2023-11-16T10:47:40.167" v="568"/>
          <ac:spMkLst>
            <pc:docMk/>
            <pc:sldMk cId="867386009" sldId="503"/>
            <ac:spMk id="2" creationId="{00000000-0000-0000-0000-000000000000}"/>
          </ac:spMkLst>
        </pc:spChg>
        <pc:spChg chg="mod ord">
          <ac:chgData name="Summer Jean Cortez" userId="S::sjcortez@ucdavis.edu::15bee438-bc94-41aa-8f90-87ce5bfedc31" providerId="AD" clId="Web-{C78F67C1-132C-2BD5-893D-0250F72C6FFB}" dt="2023-11-16T10:47:31.369" v="566" actId="1076"/>
          <ac:spMkLst>
            <pc:docMk/>
            <pc:sldMk cId="867386009" sldId="503"/>
            <ac:spMk id="3" creationId="{001FD1AF-53DD-AC07-EC94-FACC9C2BC64C}"/>
          </ac:spMkLst>
        </pc:spChg>
      </pc:sldChg>
      <pc:sldChg chg="modSp modNotes">
        <pc:chgData name="Summer Jean Cortez" userId="S::sjcortez@ucdavis.edu::15bee438-bc94-41aa-8f90-87ce5bfedc31" providerId="AD" clId="Web-{C78F67C1-132C-2BD5-893D-0250F72C6FFB}" dt="2023-11-16T10:53:28.089" v="716"/>
        <pc:sldMkLst>
          <pc:docMk/>
          <pc:sldMk cId="2857865603" sldId="504"/>
        </pc:sldMkLst>
        <pc:spChg chg="mod">
          <ac:chgData name="Summer Jean Cortez" userId="S::sjcortez@ucdavis.edu::15bee438-bc94-41aa-8f90-87ce5bfedc31" providerId="AD" clId="Web-{C78F67C1-132C-2BD5-893D-0250F72C6FFB}" dt="2023-11-16T10:52:29.147" v="703" actId="20577"/>
          <ac:spMkLst>
            <pc:docMk/>
            <pc:sldMk cId="2857865603" sldId="504"/>
            <ac:spMk id="6" creationId="{EC469FB2-65CB-2AE5-9769-A0F5A5E47C3C}"/>
          </ac:spMkLst>
        </pc:spChg>
      </pc:sldChg>
      <pc:sldChg chg="modSp">
        <pc:chgData name="Summer Jean Cortez" userId="S::sjcortez@ucdavis.edu::15bee438-bc94-41aa-8f90-87ce5bfedc31" providerId="AD" clId="Web-{C78F67C1-132C-2BD5-893D-0250F72C6FFB}" dt="2023-11-16T10:32:34.707" v="496" actId="20577"/>
        <pc:sldMkLst>
          <pc:docMk/>
          <pc:sldMk cId="1111728235" sldId="507"/>
        </pc:sldMkLst>
        <pc:spChg chg="mod">
          <ac:chgData name="Summer Jean Cortez" userId="S::sjcortez@ucdavis.edu::15bee438-bc94-41aa-8f90-87ce5bfedc31" providerId="AD" clId="Web-{C78F67C1-132C-2BD5-893D-0250F72C6FFB}" dt="2023-11-16T10:31:16.545" v="490" actId="20577"/>
          <ac:spMkLst>
            <pc:docMk/>
            <pc:sldMk cId="1111728235" sldId="507"/>
            <ac:spMk id="2" creationId="{7518CB74-DEEC-35E2-B2CC-9FC947665937}"/>
          </ac:spMkLst>
        </pc:spChg>
        <pc:spChg chg="mod">
          <ac:chgData name="Summer Jean Cortez" userId="S::sjcortez@ucdavis.edu::15bee438-bc94-41aa-8f90-87ce5bfedc31" providerId="AD" clId="Web-{C78F67C1-132C-2BD5-893D-0250F72C6FFB}" dt="2023-11-16T10:32:34.707" v="496" actId="20577"/>
          <ac:spMkLst>
            <pc:docMk/>
            <pc:sldMk cId="1111728235" sldId="507"/>
            <ac:spMk id="3" creationId="{302CB173-948C-3A3E-4915-8CB47A37D600}"/>
          </ac:spMkLst>
        </pc:spChg>
      </pc:sldChg>
      <pc:sldChg chg="modNotes">
        <pc:chgData name="Summer Jean Cortez" userId="S::sjcortez@ucdavis.edu::15bee438-bc94-41aa-8f90-87ce5bfedc31" providerId="AD" clId="Web-{C78F67C1-132C-2BD5-893D-0250F72C6FFB}" dt="2023-11-16T11:00:35.840" v="977"/>
        <pc:sldMkLst>
          <pc:docMk/>
          <pc:sldMk cId="4032125835" sldId="510"/>
        </pc:sldMkLst>
      </pc:sldChg>
      <pc:sldChg chg="modNotes">
        <pc:chgData name="Summer Jean Cortez" userId="S::sjcortez@ucdavis.edu::15bee438-bc94-41aa-8f90-87ce5bfedc31" providerId="AD" clId="Web-{C78F67C1-132C-2BD5-893D-0250F72C6FFB}" dt="2023-11-16T11:06:16.991" v="1281"/>
        <pc:sldMkLst>
          <pc:docMk/>
          <pc:sldMk cId="2476741765" sldId="511"/>
        </pc:sldMkLst>
      </pc:sldChg>
      <pc:sldChg chg="modSp modNotes">
        <pc:chgData name="Summer Jean Cortez" userId="S::sjcortez@ucdavis.edu::15bee438-bc94-41aa-8f90-87ce5bfedc31" providerId="AD" clId="Web-{C78F67C1-132C-2BD5-893D-0250F72C6FFB}" dt="2023-11-16T11:23:22.475" v="2026"/>
        <pc:sldMkLst>
          <pc:docMk/>
          <pc:sldMk cId="217710428" sldId="512"/>
        </pc:sldMkLst>
        <pc:spChg chg="mod">
          <ac:chgData name="Summer Jean Cortez" userId="S::sjcortez@ucdavis.edu::15bee438-bc94-41aa-8f90-87ce5bfedc31" providerId="AD" clId="Web-{C78F67C1-132C-2BD5-893D-0250F72C6FFB}" dt="2023-11-16T09:45:59.673" v="62" actId="20577"/>
          <ac:spMkLst>
            <pc:docMk/>
            <pc:sldMk cId="217710428" sldId="512"/>
            <ac:spMk id="3" creationId="{31FE23FA-C687-D639-81E2-FF4F532715CD}"/>
          </ac:spMkLst>
        </pc:spChg>
      </pc:sldChg>
      <pc:sldChg chg="modNotes">
        <pc:chgData name="Summer Jean Cortez" userId="S::sjcortez@ucdavis.edu::15bee438-bc94-41aa-8f90-87ce5bfedc31" providerId="AD" clId="Web-{C78F67C1-132C-2BD5-893D-0250F72C6FFB}" dt="2023-11-16T11:49:51.225" v="2481"/>
        <pc:sldMkLst>
          <pc:docMk/>
          <pc:sldMk cId="1953074882" sldId="513"/>
        </pc:sldMkLst>
      </pc:sldChg>
      <pc:sldChg chg="modSp">
        <pc:chgData name="Summer Jean Cortez" userId="S::sjcortez@ucdavis.edu::15bee438-bc94-41aa-8f90-87ce5bfedc31" providerId="AD" clId="Web-{C78F67C1-132C-2BD5-893D-0250F72C6FFB}" dt="2023-11-16T10:36:08.833" v="513" actId="20577"/>
        <pc:sldMkLst>
          <pc:docMk/>
          <pc:sldMk cId="3237127049" sldId="515"/>
        </pc:sldMkLst>
        <pc:spChg chg="mod">
          <ac:chgData name="Summer Jean Cortez" userId="S::sjcortez@ucdavis.edu::15bee438-bc94-41aa-8f90-87ce5bfedc31" providerId="AD" clId="Web-{C78F67C1-132C-2BD5-893D-0250F72C6FFB}" dt="2023-11-16T10:36:08.833" v="513" actId="20577"/>
          <ac:spMkLst>
            <pc:docMk/>
            <pc:sldMk cId="3237127049" sldId="515"/>
            <ac:spMk id="12" creationId="{11D346C3-3F00-D0C7-C1C7-AFDCABF63E43}"/>
          </ac:spMkLst>
        </pc:spChg>
      </pc:sldChg>
      <pc:sldChg chg="modNotes">
        <pc:chgData name="Summer Jean Cortez" userId="S::sjcortez@ucdavis.edu::15bee438-bc94-41aa-8f90-87ce5bfedc31" providerId="AD" clId="Web-{C78F67C1-132C-2BD5-893D-0250F72C6FFB}" dt="2023-11-16T11:28:20.436" v="2299"/>
        <pc:sldMkLst>
          <pc:docMk/>
          <pc:sldMk cId="522593615" sldId="516"/>
        </pc:sldMkLst>
      </pc:sldChg>
      <pc:sldChg chg="modNotes">
        <pc:chgData name="Summer Jean Cortez" userId="S::sjcortez@ucdavis.edu::15bee438-bc94-41aa-8f90-87ce5bfedc31" providerId="AD" clId="Web-{C78F67C1-132C-2BD5-893D-0250F72C6FFB}" dt="2023-11-16T11:26:25.099" v="2209"/>
        <pc:sldMkLst>
          <pc:docMk/>
          <pc:sldMk cId="3101667571" sldId="520"/>
        </pc:sldMkLst>
      </pc:sldChg>
      <pc:sldChg chg="modSp add ord replId">
        <pc:chgData name="Summer Jean Cortez" userId="S::sjcortez@ucdavis.edu::15bee438-bc94-41aa-8f90-87ce5bfedc31" providerId="AD" clId="Web-{C78F67C1-132C-2BD5-893D-0250F72C6FFB}" dt="2023-11-16T10:33:32.743" v="503" actId="20577"/>
        <pc:sldMkLst>
          <pc:docMk/>
          <pc:sldMk cId="886625707" sldId="521"/>
        </pc:sldMkLst>
        <pc:spChg chg="mod">
          <ac:chgData name="Summer Jean Cortez" userId="S::sjcortez@ucdavis.edu::15bee438-bc94-41aa-8f90-87ce5bfedc31" providerId="AD" clId="Web-{C78F67C1-132C-2BD5-893D-0250F72C6FFB}" dt="2023-11-16T10:31:05.576" v="487" actId="20577"/>
          <ac:spMkLst>
            <pc:docMk/>
            <pc:sldMk cId="886625707" sldId="521"/>
            <ac:spMk id="2" creationId="{7518CB74-DEEC-35E2-B2CC-9FC947665937}"/>
          </ac:spMkLst>
        </pc:spChg>
        <pc:spChg chg="mod">
          <ac:chgData name="Summer Jean Cortez" userId="S::sjcortez@ucdavis.edu::15bee438-bc94-41aa-8f90-87ce5bfedc31" providerId="AD" clId="Web-{C78F67C1-132C-2BD5-893D-0250F72C6FFB}" dt="2023-11-16T10:33:32.743" v="503" actId="20577"/>
          <ac:spMkLst>
            <pc:docMk/>
            <pc:sldMk cId="886625707" sldId="521"/>
            <ac:spMk id="3" creationId="{302CB173-948C-3A3E-4915-8CB47A37D600}"/>
          </ac:spMkLst>
        </pc:spChg>
      </pc:sldChg>
    </pc:docChg>
  </pc:docChgLst>
  <pc:docChgLst>
    <pc:chgData name="Amanda M Linares" userId="S::amlinares@ucdavis.edu::baadcad8-1e51-4f82-ab68-4f4320b9f765" providerId="AD" clId="Web-{05725CAA-36E5-674C-9D7B-CBB2F8E023D7}"/>
    <pc:docChg chg="modSld">
      <pc:chgData name="Amanda M Linares" userId="S::amlinares@ucdavis.edu::baadcad8-1e51-4f82-ab68-4f4320b9f765" providerId="AD" clId="Web-{05725CAA-36E5-674C-9D7B-CBB2F8E023D7}" dt="2023-11-16T16:23:12.193" v="3" actId="14100"/>
      <pc:docMkLst>
        <pc:docMk/>
      </pc:docMkLst>
      <pc:sldChg chg="modSp">
        <pc:chgData name="Amanda M Linares" userId="S::amlinares@ucdavis.edu::baadcad8-1e51-4f82-ab68-4f4320b9f765" providerId="AD" clId="Web-{05725CAA-36E5-674C-9D7B-CBB2F8E023D7}" dt="2023-11-16T16:23:12.193" v="3" actId="14100"/>
        <pc:sldMkLst>
          <pc:docMk/>
          <pc:sldMk cId="724287669" sldId="438"/>
        </pc:sldMkLst>
        <pc:spChg chg="mod">
          <ac:chgData name="Amanda M Linares" userId="S::amlinares@ucdavis.edu::baadcad8-1e51-4f82-ab68-4f4320b9f765" providerId="AD" clId="Web-{05725CAA-36E5-674C-9D7B-CBB2F8E023D7}" dt="2023-11-16T16:23:12.193" v="3" actId="14100"/>
          <ac:spMkLst>
            <pc:docMk/>
            <pc:sldMk cId="724287669" sldId="438"/>
            <ac:spMk id="3" creationId="{00000000-0000-0000-0000-000000000000}"/>
          </ac:spMkLst>
        </pc:spChg>
      </pc:sldChg>
    </pc:docChg>
  </pc:docChgLst>
  <pc:docChgLst>
    <pc:chgData name="Miranda Renee Westfall" userId="S::mrwestfall@ucdavis.edu::b93b117d-d29b-4b18-a170-6904bb2a87ba" providerId="AD" clId="Web-{DB468BF0-D193-97BB-FF6A-2D9B68B56FDD}"/>
    <pc:docChg chg="addSld delSld modSld">
      <pc:chgData name="Miranda Renee Westfall" userId="S::mrwestfall@ucdavis.edu::b93b117d-d29b-4b18-a170-6904bb2a87ba" providerId="AD" clId="Web-{DB468BF0-D193-97BB-FF6A-2D9B68B56FDD}" dt="2023-11-16T19:08:33.299" v="3089" actId="20577"/>
      <pc:docMkLst>
        <pc:docMk/>
      </pc:docMkLst>
      <pc:sldChg chg="modSp modNotes">
        <pc:chgData name="Miranda Renee Westfall" userId="S::mrwestfall@ucdavis.edu::b93b117d-d29b-4b18-a170-6904bb2a87ba" providerId="AD" clId="Web-{DB468BF0-D193-97BB-FF6A-2D9B68B56FDD}" dt="2023-11-16T19:08:33.299" v="3089" actId="20577"/>
        <pc:sldMkLst>
          <pc:docMk/>
          <pc:sldMk cId="2076604429" sldId="451"/>
        </pc:sldMkLst>
        <pc:spChg chg="mod">
          <ac:chgData name="Miranda Renee Westfall" userId="S::mrwestfall@ucdavis.edu::b93b117d-d29b-4b18-a170-6904bb2a87ba" providerId="AD" clId="Web-{DB468BF0-D193-97BB-FF6A-2D9B68B56FDD}" dt="2023-11-16T19:08:33.299" v="3089" actId="20577"/>
          <ac:spMkLst>
            <pc:docMk/>
            <pc:sldMk cId="2076604429" sldId="451"/>
            <ac:spMk id="2" creationId="{00000000-0000-0000-0000-000000000000}"/>
          </ac:spMkLst>
        </pc:spChg>
        <pc:spChg chg="mod">
          <ac:chgData name="Miranda Renee Westfall" userId="S::mrwestfall@ucdavis.edu::b93b117d-d29b-4b18-a170-6904bb2a87ba" providerId="AD" clId="Web-{DB468BF0-D193-97BB-FF6A-2D9B68B56FDD}" dt="2023-11-16T16:04:20.530" v="10" actId="20577"/>
          <ac:spMkLst>
            <pc:docMk/>
            <pc:sldMk cId="2076604429" sldId="451"/>
            <ac:spMk id="3" creationId="{00000000-0000-0000-0000-000000000000}"/>
          </ac:spMkLst>
        </pc:spChg>
      </pc:sldChg>
      <pc:sldChg chg="delCm modNotes">
        <pc:chgData name="Miranda Renee Westfall" userId="S::mrwestfall@ucdavis.edu::b93b117d-d29b-4b18-a170-6904bb2a87ba" providerId="AD" clId="Web-{DB468BF0-D193-97BB-FF6A-2D9B68B56FDD}" dt="2023-11-16T17:30:52.640" v="2641"/>
        <pc:sldMkLst>
          <pc:docMk/>
          <pc:sldMk cId="2264142992" sldId="4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enee Westfall" userId="S::mrwestfall@ucdavis.edu::b93b117d-d29b-4b18-a170-6904bb2a87ba" providerId="AD" clId="Web-{DB468BF0-D193-97BB-FF6A-2D9B68B56FDD}" dt="2023-11-16T16:20:20.222" v="674"/>
              <pc2:cmMkLst xmlns:pc2="http://schemas.microsoft.com/office/powerpoint/2019/9/main/command">
                <pc:docMk/>
                <pc:sldMk cId="2264142992" sldId="499"/>
                <pc2:cmMk id="{4E173742-2EF5-4B17-B741-7289215AE704}"/>
              </pc2:cmMkLst>
            </pc226:cmChg>
            <pc226:cmChg xmlns:pc226="http://schemas.microsoft.com/office/powerpoint/2022/06/main/command" chg="del">
              <pc226:chgData name="Miranda Renee Westfall" userId="S::mrwestfall@ucdavis.edu::b93b117d-d29b-4b18-a170-6904bb2a87ba" providerId="AD" clId="Web-{DB468BF0-D193-97BB-FF6A-2D9B68B56FDD}" dt="2023-11-16T16:20:18.113" v="673"/>
              <pc2:cmMkLst xmlns:pc2="http://schemas.microsoft.com/office/powerpoint/2019/9/main/command">
                <pc:docMk/>
                <pc:sldMk cId="2264142992" sldId="499"/>
                <pc2:cmMk id="{6CC8E691-BEDD-4FA0-9B16-21AC3F5DD86F}"/>
              </pc2:cmMkLst>
            </pc226:cmChg>
          </p:ext>
        </pc:extLst>
      </pc:sldChg>
      <pc:sldChg chg="modNotes">
        <pc:chgData name="Miranda Renee Westfall" userId="S::mrwestfall@ucdavis.edu::b93b117d-d29b-4b18-a170-6904bb2a87ba" providerId="AD" clId="Web-{DB468BF0-D193-97BB-FF6A-2D9B68B56FDD}" dt="2023-11-16T17:23:19.912" v="2308"/>
        <pc:sldMkLst>
          <pc:docMk/>
          <pc:sldMk cId="2645987127" sldId="501"/>
        </pc:sldMkLst>
      </pc:sldChg>
      <pc:sldChg chg="modSp modNotes">
        <pc:chgData name="Miranda Renee Westfall" userId="S::mrwestfall@ucdavis.edu::b93b117d-d29b-4b18-a170-6904bb2a87ba" providerId="AD" clId="Web-{DB468BF0-D193-97BB-FF6A-2D9B68B56FDD}" dt="2023-11-16T17:31:12.703" v="2684"/>
        <pc:sldMkLst>
          <pc:docMk/>
          <pc:sldMk cId="867386009" sldId="503"/>
        </pc:sldMkLst>
        <pc:spChg chg="mod">
          <ac:chgData name="Miranda Renee Westfall" userId="S::mrwestfall@ucdavis.edu::b93b117d-d29b-4b18-a170-6904bb2a87ba" providerId="AD" clId="Web-{DB468BF0-D193-97BB-FF6A-2D9B68B56FDD}" dt="2023-11-16T16:20:39.597" v="678" actId="20577"/>
          <ac:spMkLst>
            <pc:docMk/>
            <pc:sldMk cId="867386009" sldId="503"/>
            <ac:spMk id="2" creationId="{00000000-0000-0000-0000-000000000000}"/>
          </ac:spMkLst>
        </pc:spChg>
      </pc:sldChg>
      <pc:sldChg chg="modNotes">
        <pc:chgData name="Miranda Renee Westfall" userId="S::mrwestfall@ucdavis.edu::b93b117d-d29b-4b18-a170-6904bb2a87ba" providerId="AD" clId="Web-{DB468BF0-D193-97BB-FF6A-2D9B68B56FDD}" dt="2023-11-16T17:27:37.714" v="2435"/>
        <pc:sldMkLst>
          <pc:docMk/>
          <pc:sldMk cId="2857865603" sldId="504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32:37.908" v="2780"/>
        <pc:sldMkLst>
          <pc:docMk/>
          <pc:sldMk cId="4032125835" sldId="510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34:47.161" v="2871"/>
        <pc:sldMkLst>
          <pc:docMk/>
          <pc:sldMk cId="2476741765" sldId="511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38:23.462" v="2967"/>
        <pc:sldMkLst>
          <pc:docMk/>
          <pc:sldMk cId="217710428" sldId="512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37:48.024" v="2964"/>
        <pc:sldMkLst>
          <pc:docMk/>
          <pc:sldMk cId="1953074882" sldId="513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40:26.777" v="3085"/>
        <pc:sldMkLst>
          <pc:docMk/>
          <pc:sldMk cId="522593615" sldId="516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29:11.872" v="2446"/>
        <pc:sldMkLst>
          <pc:docMk/>
          <pc:sldMk cId="3053168211" sldId="517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6:16:19.342" v="443"/>
        <pc:sldMkLst>
          <pc:docMk/>
          <pc:sldMk cId="655151811" sldId="519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38:57.556" v="2977"/>
        <pc:sldMkLst>
          <pc:docMk/>
          <pc:sldMk cId="3101667571" sldId="520"/>
        </pc:sldMkLst>
      </pc:sldChg>
      <pc:sldChg chg="new del">
        <pc:chgData name="Miranda Renee Westfall" userId="S::mrwestfall@ucdavis.edu::b93b117d-d29b-4b18-a170-6904bb2a87ba" providerId="AD" clId="Web-{DB468BF0-D193-97BB-FF6A-2D9B68B56FDD}" dt="2023-11-16T17:55:33.389" v="3087"/>
        <pc:sldMkLst>
          <pc:docMk/>
          <pc:sldMk cId="2105006736" sldId="522"/>
        </pc:sldMkLst>
      </pc:sldChg>
    </pc:docChg>
  </pc:docChgLst>
  <pc:docChgLst>
    <pc:chgData name="Miranda Renee Westfall" userId="S::mrwestfall@ucdavis.edu::b93b117d-d29b-4b18-a170-6904bb2a87ba" providerId="AD" clId="Web-{1D5C8956-A1F8-F37B-72A1-989813279D00}"/>
    <pc:docChg chg="modSld">
      <pc:chgData name="Miranda Renee Westfall" userId="S::mrwestfall@ucdavis.edu::b93b117d-d29b-4b18-a170-6904bb2a87ba" providerId="AD" clId="Web-{1D5C8956-A1F8-F37B-72A1-989813279D00}" dt="2023-11-10T00:51:17.713" v="93"/>
      <pc:docMkLst>
        <pc:docMk/>
      </pc:docMkLst>
      <pc:sldChg chg="modSp">
        <pc:chgData name="Miranda Renee Westfall" userId="S::mrwestfall@ucdavis.edu::b93b117d-d29b-4b18-a170-6904bb2a87ba" providerId="AD" clId="Web-{1D5C8956-A1F8-F37B-72A1-989813279D00}" dt="2023-11-10T00:12:15.079" v="18" actId="20577"/>
        <pc:sldMkLst>
          <pc:docMk/>
          <pc:sldMk cId="2264142992" sldId="499"/>
        </pc:sldMkLst>
        <pc:spChg chg="mod">
          <ac:chgData name="Miranda Renee Westfall" userId="S::mrwestfall@ucdavis.edu::b93b117d-d29b-4b18-a170-6904bb2a87ba" providerId="AD" clId="Web-{1D5C8956-A1F8-F37B-72A1-989813279D00}" dt="2023-11-10T00:12:15.079" v="18" actId="20577"/>
          <ac:spMkLst>
            <pc:docMk/>
            <pc:sldMk cId="2264142992" sldId="499"/>
            <ac:spMk id="7" creationId="{71F5BB1E-4121-4E52-85F7-431BA19F1548}"/>
          </ac:spMkLst>
        </pc:spChg>
      </pc:sldChg>
      <pc:sldChg chg="modNotes">
        <pc:chgData name="Miranda Renee Westfall" userId="S::mrwestfall@ucdavis.edu::b93b117d-d29b-4b18-a170-6904bb2a87ba" providerId="AD" clId="Web-{1D5C8956-A1F8-F37B-72A1-989813279D00}" dt="2023-11-10T00:51:17.713" v="93"/>
        <pc:sldMkLst>
          <pc:docMk/>
          <pc:sldMk cId="862906024" sldId="50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hyperlink" Target="https://tinyurl.com/EATSTraining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52.png"/><Relationship Id="rId1" Type="http://schemas.openxmlformats.org/officeDocument/2006/relationships/hyperlink" Target="https://ucanr.edu/sites/ioe/files/381020.xlsx" TargetMode="Externa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6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2.png"/><Relationship Id="rId5" Type="http://schemas.openxmlformats.org/officeDocument/2006/relationships/hyperlink" Target="https://tinyurl.com/EATSTraining" TargetMode="External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svg"/><Relationship Id="rId1" Type="http://schemas.openxmlformats.org/officeDocument/2006/relationships/image" Target="../media/image52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Relationship Id="rId9" Type="http://schemas.openxmlformats.org/officeDocument/2006/relationships/hyperlink" Target="https://ucanr.edu/sites/ioe/files/381020.xls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7BBC0-6ABB-43D5-B0D6-758D652B79B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BABA50A-2405-4C72-A3E2-70CF8E8ACAEE}">
      <dgm:prSet custT="1"/>
      <dgm:spPr/>
      <dgm:t>
        <a:bodyPr/>
        <a:lstStyle/>
        <a:p>
          <a:pPr>
            <a:defRPr cap="all"/>
          </a:pPr>
          <a:r>
            <a:rPr lang="en-US" sz="1800" b="1" dirty="0"/>
            <a:t>When: </a:t>
          </a:r>
          <a:r>
            <a:rPr lang="en-US" sz="1800" b="0" dirty="0"/>
            <a:t>Tuesday, July 16</a:t>
          </a:r>
          <a:r>
            <a:rPr lang="en-US" sz="1800" b="0" baseline="30000" dirty="0"/>
            <a:t>th</a:t>
          </a:r>
          <a:r>
            <a:rPr lang="en-US" sz="1800" b="0" dirty="0"/>
            <a:t> at 10am</a:t>
          </a:r>
          <a:endParaRPr lang="en-US" sz="1800" dirty="0"/>
        </a:p>
      </dgm:t>
    </dgm:pt>
    <dgm:pt modelId="{2636E039-92BE-4BDC-AF8A-47BC5092E8A7}" type="parTrans" cxnId="{6EEABA25-DAAA-4F49-86D4-3932CF53BFA9}">
      <dgm:prSet/>
      <dgm:spPr/>
      <dgm:t>
        <a:bodyPr/>
        <a:lstStyle/>
        <a:p>
          <a:endParaRPr lang="en-US" sz="1800"/>
        </a:p>
      </dgm:t>
    </dgm:pt>
    <dgm:pt modelId="{8FED0941-30F6-4B3B-9E8A-B88F73310C56}" type="sibTrans" cxnId="{6EEABA25-DAAA-4F49-86D4-3932CF53BFA9}">
      <dgm:prSet/>
      <dgm:spPr/>
      <dgm:t>
        <a:bodyPr/>
        <a:lstStyle/>
        <a:p>
          <a:endParaRPr lang="en-US" sz="1800"/>
        </a:p>
      </dgm:t>
    </dgm:pt>
    <dgm:pt modelId="{FD8281D6-A9FA-4FE9-9A4F-81B2167FDE31}">
      <dgm:prSet custT="1"/>
      <dgm:spPr/>
      <dgm:t>
        <a:bodyPr/>
        <a:lstStyle/>
        <a:p>
          <a:pPr>
            <a:defRPr cap="all"/>
          </a:pPr>
          <a:r>
            <a:rPr lang="en-US" sz="1800" b="1" dirty="0"/>
            <a:t>Where: </a:t>
          </a:r>
          <a:r>
            <a:rPr lang="en-US" sz="1800" b="0" dirty="0">
              <a:hlinkClick xmlns:r="http://schemas.openxmlformats.org/officeDocument/2006/relationships" r:id="rId1"/>
            </a:rPr>
            <a:t>https://tinyurl.com/EATSTraining</a:t>
          </a:r>
          <a:endParaRPr lang="en-US" sz="1800" dirty="0"/>
        </a:p>
      </dgm:t>
    </dgm:pt>
    <dgm:pt modelId="{1666E4CC-FE19-45EF-AA10-FF28BCE96C57}" type="parTrans" cxnId="{A9EBCA9B-89A5-4A73-9EF1-5693E3390FB4}">
      <dgm:prSet/>
      <dgm:spPr/>
      <dgm:t>
        <a:bodyPr/>
        <a:lstStyle/>
        <a:p>
          <a:endParaRPr lang="en-US" sz="1800"/>
        </a:p>
      </dgm:t>
    </dgm:pt>
    <dgm:pt modelId="{1F532106-0EBE-4541-8F9C-0D608D3B8483}" type="sibTrans" cxnId="{A9EBCA9B-89A5-4A73-9EF1-5693E3390FB4}">
      <dgm:prSet/>
      <dgm:spPr/>
      <dgm:t>
        <a:bodyPr/>
        <a:lstStyle/>
        <a:p>
          <a:endParaRPr lang="en-US" sz="1800"/>
        </a:p>
      </dgm:t>
    </dgm:pt>
    <dgm:pt modelId="{EAB61DA1-6B49-433F-9536-083BEF18E1E5}">
      <dgm:prSet custT="1"/>
      <dgm:spPr/>
      <dgm:t>
        <a:bodyPr/>
        <a:lstStyle/>
        <a:p>
          <a:pPr>
            <a:defRPr cap="all"/>
          </a:pPr>
          <a:r>
            <a:rPr lang="en-US" sz="1800" b="1" dirty="0"/>
            <a:t>What: </a:t>
          </a:r>
          <a:r>
            <a:rPr lang="en-US" sz="1800" b="0" dirty="0"/>
            <a:t>Review IOE requirements, Preview the FY 25 tool &amp;  administration protocol</a:t>
          </a:r>
          <a:endParaRPr lang="en-US" sz="1800" dirty="0"/>
        </a:p>
      </dgm:t>
    </dgm:pt>
    <dgm:pt modelId="{3155975C-85AE-4DED-9AE0-B5E54C3F0F89}" type="parTrans" cxnId="{EC728C11-60CC-4567-9FDD-9418EFA01334}">
      <dgm:prSet/>
      <dgm:spPr/>
      <dgm:t>
        <a:bodyPr/>
        <a:lstStyle/>
        <a:p>
          <a:endParaRPr lang="en-US" sz="1800"/>
        </a:p>
      </dgm:t>
    </dgm:pt>
    <dgm:pt modelId="{11DD3FC6-8305-49BC-A96F-188A4C9C2883}" type="sibTrans" cxnId="{EC728C11-60CC-4567-9FDD-9418EFA01334}">
      <dgm:prSet/>
      <dgm:spPr/>
      <dgm:t>
        <a:bodyPr/>
        <a:lstStyle/>
        <a:p>
          <a:endParaRPr lang="en-US" sz="1800"/>
        </a:p>
      </dgm:t>
    </dgm:pt>
    <dgm:pt modelId="{90E66405-90A9-430F-9292-FE576FB769C4}" type="pres">
      <dgm:prSet presAssocID="{A2B7BBC0-6ABB-43D5-B0D6-758D652B79BB}" presName="root" presStyleCnt="0">
        <dgm:presLayoutVars>
          <dgm:dir/>
          <dgm:resizeHandles val="exact"/>
        </dgm:presLayoutVars>
      </dgm:prSet>
      <dgm:spPr/>
    </dgm:pt>
    <dgm:pt modelId="{9408279C-263C-443F-B501-34B1076AB7AD}" type="pres">
      <dgm:prSet presAssocID="{CBABA50A-2405-4C72-A3E2-70CF8E8ACAEE}" presName="compNode" presStyleCnt="0"/>
      <dgm:spPr/>
    </dgm:pt>
    <dgm:pt modelId="{ADF7E222-E468-48EF-999B-D6518B4311BC}" type="pres">
      <dgm:prSet presAssocID="{CBABA50A-2405-4C72-A3E2-70CF8E8ACAEE}" presName="iconBgRect" presStyleLbl="bgShp" presStyleIdx="0" presStyleCnt="3"/>
      <dgm:spPr/>
    </dgm:pt>
    <dgm:pt modelId="{E74649F0-F591-4B46-8A5D-FCE35CA91302}" type="pres">
      <dgm:prSet presAssocID="{CBABA50A-2405-4C72-A3E2-70CF8E8ACAEE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AB3B96C9-1329-405A-B8ED-4DACB64DBEA9}" type="pres">
      <dgm:prSet presAssocID="{CBABA50A-2405-4C72-A3E2-70CF8E8ACAEE}" presName="spaceRect" presStyleCnt="0"/>
      <dgm:spPr/>
    </dgm:pt>
    <dgm:pt modelId="{7E71A853-E2D9-4609-99EB-86850A453E92}" type="pres">
      <dgm:prSet presAssocID="{CBABA50A-2405-4C72-A3E2-70CF8E8ACAEE}" presName="textRect" presStyleLbl="revTx" presStyleIdx="0" presStyleCnt="3">
        <dgm:presLayoutVars>
          <dgm:chMax val="1"/>
          <dgm:chPref val="1"/>
        </dgm:presLayoutVars>
      </dgm:prSet>
      <dgm:spPr/>
    </dgm:pt>
    <dgm:pt modelId="{6FEB0B29-0EE2-4F2F-9732-8CCD442AE18B}" type="pres">
      <dgm:prSet presAssocID="{8FED0941-30F6-4B3B-9E8A-B88F73310C56}" presName="sibTrans" presStyleCnt="0"/>
      <dgm:spPr/>
    </dgm:pt>
    <dgm:pt modelId="{5F9DFF10-41D8-49D2-8E15-CA20FA59B280}" type="pres">
      <dgm:prSet presAssocID="{FD8281D6-A9FA-4FE9-9A4F-81B2167FDE31}" presName="compNode" presStyleCnt="0"/>
      <dgm:spPr/>
    </dgm:pt>
    <dgm:pt modelId="{F868B5FE-C3B0-4146-A107-35844AC995F8}" type="pres">
      <dgm:prSet presAssocID="{FD8281D6-A9FA-4FE9-9A4F-81B2167FDE31}" presName="iconBgRect" presStyleLbl="bgShp" presStyleIdx="1" presStyleCnt="3"/>
      <dgm:spPr/>
    </dgm:pt>
    <dgm:pt modelId="{EDF3CED9-DCC3-4D41-96B2-C3AD62D90529}" type="pres">
      <dgm:prSet presAssocID="{FD8281D6-A9FA-4FE9-9A4F-81B2167FDE31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9D52CEDD-BA91-4672-9DEF-0DF7F00B5F88}" type="pres">
      <dgm:prSet presAssocID="{FD8281D6-A9FA-4FE9-9A4F-81B2167FDE31}" presName="spaceRect" presStyleCnt="0"/>
      <dgm:spPr/>
    </dgm:pt>
    <dgm:pt modelId="{27E06DDC-0954-4051-81F4-43C694009C61}" type="pres">
      <dgm:prSet presAssocID="{FD8281D6-A9FA-4FE9-9A4F-81B2167FDE31}" presName="textRect" presStyleLbl="revTx" presStyleIdx="1" presStyleCnt="3">
        <dgm:presLayoutVars>
          <dgm:chMax val="1"/>
          <dgm:chPref val="1"/>
        </dgm:presLayoutVars>
      </dgm:prSet>
      <dgm:spPr/>
    </dgm:pt>
    <dgm:pt modelId="{1BCB405B-1B44-45A3-AF5B-3EC95FE6911F}" type="pres">
      <dgm:prSet presAssocID="{1F532106-0EBE-4541-8F9C-0D608D3B8483}" presName="sibTrans" presStyleCnt="0"/>
      <dgm:spPr/>
    </dgm:pt>
    <dgm:pt modelId="{74A5FD5C-2248-4924-BDE2-87BECA4CD44A}" type="pres">
      <dgm:prSet presAssocID="{EAB61DA1-6B49-433F-9536-083BEF18E1E5}" presName="compNode" presStyleCnt="0"/>
      <dgm:spPr/>
    </dgm:pt>
    <dgm:pt modelId="{79E6252F-8AC3-45B8-83CC-83F2B4FED45F}" type="pres">
      <dgm:prSet presAssocID="{EAB61DA1-6B49-433F-9536-083BEF18E1E5}" presName="iconBgRect" presStyleLbl="bgShp" presStyleIdx="2" presStyleCnt="3"/>
      <dgm:spPr/>
    </dgm:pt>
    <dgm:pt modelId="{63E72D83-E3C2-4293-A2E2-2C154B7015D1}" type="pres">
      <dgm:prSet presAssocID="{EAB61DA1-6B49-433F-9536-083BEF18E1E5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 male with solid fill"/>
        </a:ext>
      </dgm:extLst>
    </dgm:pt>
    <dgm:pt modelId="{01A9F39C-A5E1-4B02-B849-421F6FA4C3B2}" type="pres">
      <dgm:prSet presAssocID="{EAB61DA1-6B49-433F-9536-083BEF18E1E5}" presName="spaceRect" presStyleCnt="0"/>
      <dgm:spPr/>
    </dgm:pt>
    <dgm:pt modelId="{94A19A06-4317-4110-8EC7-EC0ADC5B9301}" type="pres">
      <dgm:prSet presAssocID="{EAB61DA1-6B49-433F-9536-083BEF18E1E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C728C11-60CC-4567-9FDD-9418EFA01334}" srcId="{A2B7BBC0-6ABB-43D5-B0D6-758D652B79BB}" destId="{EAB61DA1-6B49-433F-9536-083BEF18E1E5}" srcOrd="2" destOrd="0" parTransId="{3155975C-85AE-4DED-9AE0-B5E54C3F0F89}" sibTransId="{11DD3FC6-8305-49BC-A96F-188A4C9C2883}"/>
    <dgm:cxn modelId="{69E90513-AF93-445F-B862-FB7520E16AA3}" type="presOf" srcId="{CBABA50A-2405-4C72-A3E2-70CF8E8ACAEE}" destId="{7E71A853-E2D9-4609-99EB-86850A453E92}" srcOrd="0" destOrd="0" presId="urn:microsoft.com/office/officeart/2018/5/layout/IconCircleLabelList"/>
    <dgm:cxn modelId="{6EEABA25-DAAA-4F49-86D4-3932CF53BFA9}" srcId="{A2B7BBC0-6ABB-43D5-B0D6-758D652B79BB}" destId="{CBABA50A-2405-4C72-A3E2-70CF8E8ACAEE}" srcOrd="0" destOrd="0" parTransId="{2636E039-92BE-4BDC-AF8A-47BC5092E8A7}" sibTransId="{8FED0941-30F6-4B3B-9E8A-B88F73310C56}"/>
    <dgm:cxn modelId="{3F66A844-0BEF-42D3-9FDF-3DD3A0D4BB96}" type="presOf" srcId="{FD8281D6-A9FA-4FE9-9A4F-81B2167FDE31}" destId="{27E06DDC-0954-4051-81F4-43C694009C61}" srcOrd="0" destOrd="0" presId="urn:microsoft.com/office/officeart/2018/5/layout/IconCircleLabelList"/>
    <dgm:cxn modelId="{395D1D7B-9F1B-42C6-AD55-CA24542BB18F}" type="presOf" srcId="{EAB61DA1-6B49-433F-9536-083BEF18E1E5}" destId="{94A19A06-4317-4110-8EC7-EC0ADC5B9301}" srcOrd="0" destOrd="0" presId="urn:microsoft.com/office/officeart/2018/5/layout/IconCircleLabelList"/>
    <dgm:cxn modelId="{AB3E7393-B190-455D-A42E-A19800DB7BBB}" type="presOf" srcId="{A2B7BBC0-6ABB-43D5-B0D6-758D652B79BB}" destId="{90E66405-90A9-430F-9292-FE576FB769C4}" srcOrd="0" destOrd="0" presId="urn:microsoft.com/office/officeart/2018/5/layout/IconCircleLabelList"/>
    <dgm:cxn modelId="{A9EBCA9B-89A5-4A73-9EF1-5693E3390FB4}" srcId="{A2B7BBC0-6ABB-43D5-B0D6-758D652B79BB}" destId="{FD8281D6-A9FA-4FE9-9A4F-81B2167FDE31}" srcOrd="1" destOrd="0" parTransId="{1666E4CC-FE19-45EF-AA10-FF28BCE96C57}" sibTransId="{1F532106-0EBE-4541-8F9C-0D608D3B8483}"/>
    <dgm:cxn modelId="{4A25E9AA-41B3-4DE5-91A1-EF340DA25717}" type="presParOf" srcId="{90E66405-90A9-430F-9292-FE576FB769C4}" destId="{9408279C-263C-443F-B501-34B1076AB7AD}" srcOrd="0" destOrd="0" presId="urn:microsoft.com/office/officeart/2018/5/layout/IconCircleLabelList"/>
    <dgm:cxn modelId="{C22BCB0E-5168-4375-A199-888D4A89559F}" type="presParOf" srcId="{9408279C-263C-443F-B501-34B1076AB7AD}" destId="{ADF7E222-E468-48EF-999B-D6518B4311BC}" srcOrd="0" destOrd="0" presId="urn:microsoft.com/office/officeart/2018/5/layout/IconCircleLabelList"/>
    <dgm:cxn modelId="{5F09C8B8-352E-4E60-B012-F930A26D3710}" type="presParOf" srcId="{9408279C-263C-443F-B501-34B1076AB7AD}" destId="{E74649F0-F591-4B46-8A5D-FCE35CA91302}" srcOrd="1" destOrd="0" presId="urn:microsoft.com/office/officeart/2018/5/layout/IconCircleLabelList"/>
    <dgm:cxn modelId="{0F756FF5-6012-47DA-823C-E970CBAAFD26}" type="presParOf" srcId="{9408279C-263C-443F-B501-34B1076AB7AD}" destId="{AB3B96C9-1329-405A-B8ED-4DACB64DBEA9}" srcOrd="2" destOrd="0" presId="urn:microsoft.com/office/officeart/2018/5/layout/IconCircleLabelList"/>
    <dgm:cxn modelId="{8CFF3412-20EE-45EA-8DEF-84EB4BF47916}" type="presParOf" srcId="{9408279C-263C-443F-B501-34B1076AB7AD}" destId="{7E71A853-E2D9-4609-99EB-86850A453E92}" srcOrd="3" destOrd="0" presId="urn:microsoft.com/office/officeart/2018/5/layout/IconCircleLabelList"/>
    <dgm:cxn modelId="{1838BB2C-D1C7-459E-A1F4-114CC8839E8A}" type="presParOf" srcId="{90E66405-90A9-430F-9292-FE576FB769C4}" destId="{6FEB0B29-0EE2-4F2F-9732-8CCD442AE18B}" srcOrd="1" destOrd="0" presId="urn:microsoft.com/office/officeart/2018/5/layout/IconCircleLabelList"/>
    <dgm:cxn modelId="{E18C68C3-7461-470E-A67F-58020AA09C9C}" type="presParOf" srcId="{90E66405-90A9-430F-9292-FE576FB769C4}" destId="{5F9DFF10-41D8-49D2-8E15-CA20FA59B280}" srcOrd="2" destOrd="0" presId="urn:microsoft.com/office/officeart/2018/5/layout/IconCircleLabelList"/>
    <dgm:cxn modelId="{8A563963-4228-41D6-A693-F6515B8AE940}" type="presParOf" srcId="{5F9DFF10-41D8-49D2-8E15-CA20FA59B280}" destId="{F868B5FE-C3B0-4146-A107-35844AC995F8}" srcOrd="0" destOrd="0" presId="urn:microsoft.com/office/officeart/2018/5/layout/IconCircleLabelList"/>
    <dgm:cxn modelId="{FBC24A29-6D02-4353-B0C3-8278B74EECA0}" type="presParOf" srcId="{5F9DFF10-41D8-49D2-8E15-CA20FA59B280}" destId="{EDF3CED9-DCC3-4D41-96B2-C3AD62D90529}" srcOrd="1" destOrd="0" presId="urn:microsoft.com/office/officeart/2018/5/layout/IconCircleLabelList"/>
    <dgm:cxn modelId="{441FF763-664F-4C67-8203-EA4AFE68BEF5}" type="presParOf" srcId="{5F9DFF10-41D8-49D2-8E15-CA20FA59B280}" destId="{9D52CEDD-BA91-4672-9DEF-0DF7F00B5F88}" srcOrd="2" destOrd="0" presId="urn:microsoft.com/office/officeart/2018/5/layout/IconCircleLabelList"/>
    <dgm:cxn modelId="{A1F339DA-974A-472C-A6DE-2759EF4641D5}" type="presParOf" srcId="{5F9DFF10-41D8-49D2-8E15-CA20FA59B280}" destId="{27E06DDC-0954-4051-81F4-43C694009C61}" srcOrd="3" destOrd="0" presId="urn:microsoft.com/office/officeart/2018/5/layout/IconCircleLabelList"/>
    <dgm:cxn modelId="{0FF227DD-53D2-45A7-BAB8-1139000EF4C1}" type="presParOf" srcId="{90E66405-90A9-430F-9292-FE576FB769C4}" destId="{1BCB405B-1B44-45A3-AF5B-3EC95FE6911F}" srcOrd="3" destOrd="0" presId="urn:microsoft.com/office/officeart/2018/5/layout/IconCircleLabelList"/>
    <dgm:cxn modelId="{816B0795-B0B6-40DA-A22B-A3EFCF9674E6}" type="presParOf" srcId="{90E66405-90A9-430F-9292-FE576FB769C4}" destId="{74A5FD5C-2248-4924-BDE2-87BECA4CD44A}" srcOrd="4" destOrd="0" presId="urn:microsoft.com/office/officeart/2018/5/layout/IconCircleLabelList"/>
    <dgm:cxn modelId="{65D67509-E711-4389-B58B-8761BC21300E}" type="presParOf" srcId="{74A5FD5C-2248-4924-BDE2-87BECA4CD44A}" destId="{79E6252F-8AC3-45B8-83CC-83F2B4FED45F}" srcOrd="0" destOrd="0" presId="urn:microsoft.com/office/officeart/2018/5/layout/IconCircleLabelList"/>
    <dgm:cxn modelId="{3C0FE449-79DC-4D32-8179-C6B68FDC08A6}" type="presParOf" srcId="{74A5FD5C-2248-4924-BDE2-87BECA4CD44A}" destId="{63E72D83-E3C2-4293-A2E2-2C154B7015D1}" srcOrd="1" destOrd="0" presId="urn:microsoft.com/office/officeart/2018/5/layout/IconCircleLabelList"/>
    <dgm:cxn modelId="{E31BCA0E-D1EE-4B00-BB1A-20B3B7EA18D7}" type="presParOf" srcId="{74A5FD5C-2248-4924-BDE2-87BECA4CD44A}" destId="{01A9F39C-A5E1-4B02-B849-421F6FA4C3B2}" srcOrd="2" destOrd="0" presId="urn:microsoft.com/office/officeart/2018/5/layout/IconCircleLabelList"/>
    <dgm:cxn modelId="{7253FAA0-9736-46D3-9209-45CF18A31AA9}" type="presParOf" srcId="{74A5FD5C-2248-4924-BDE2-87BECA4CD44A}" destId="{94A19A06-4317-4110-8EC7-EC0ADC5B930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A08786-348C-44EB-AF5A-5A7143D2B04D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B7A89DB-8259-4141-A682-757731D165D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 dirty="0"/>
            <a:t>Weekly: </a:t>
          </a:r>
          <a:r>
            <a:rPr lang="en-US" sz="2400" b="0" dirty="0"/>
            <a:t>Online EATS closes Fridays at 4pm and reopens Mondays at 4pm</a:t>
          </a:r>
        </a:p>
      </dgm:t>
    </dgm:pt>
    <dgm:pt modelId="{626035AD-C37A-4F9B-B226-9337729486DE}" type="parTrans" cxnId="{369FE8D0-BD0F-4863-941E-C365E46FFFC1}">
      <dgm:prSet/>
      <dgm:spPr/>
      <dgm:t>
        <a:bodyPr/>
        <a:lstStyle/>
        <a:p>
          <a:endParaRPr lang="en-US" sz="2400"/>
        </a:p>
      </dgm:t>
    </dgm:pt>
    <dgm:pt modelId="{A7293228-8901-4149-B18B-C24E6A36B984}" type="sibTrans" cxnId="{369FE8D0-BD0F-4863-941E-C365E46FFFC1}">
      <dgm:prSet/>
      <dgm:spPr/>
      <dgm:t>
        <a:bodyPr/>
        <a:lstStyle/>
        <a:p>
          <a:endParaRPr lang="en-US" sz="2400"/>
        </a:p>
      </dgm:t>
    </dgm:pt>
    <dgm:pt modelId="{31F75870-A1D1-4A93-9554-3E75618AD1F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 dirty="0"/>
            <a:t>Holiday: </a:t>
          </a:r>
          <a:r>
            <a:rPr lang="en-US" sz="2400" b="0" dirty="0"/>
            <a:t>Memorial Day survey closure Tuesday, May 28th</a:t>
          </a:r>
        </a:p>
      </dgm:t>
    </dgm:pt>
    <dgm:pt modelId="{76AFA05D-D4B9-485F-99F8-FB2F4B74D33F}" type="parTrans" cxnId="{DC3E8B61-8EBF-4728-8B58-DD797140EB3F}">
      <dgm:prSet/>
      <dgm:spPr/>
      <dgm:t>
        <a:bodyPr/>
        <a:lstStyle/>
        <a:p>
          <a:endParaRPr lang="en-US" sz="2400"/>
        </a:p>
      </dgm:t>
    </dgm:pt>
    <dgm:pt modelId="{51BE2D51-EFD6-4B39-9F49-A5E05421115C}" type="sibTrans" cxnId="{DC3E8B61-8EBF-4728-8B58-DD797140EB3F}">
      <dgm:prSet/>
      <dgm:spPr/>
      <dgm:t>
        <a:bodyPr/>
        <a:lstStyle/>
        <a:p>
          <a:endParaRPr lang="en-US" sz="2400"/>
        </a:p>
      </dgm:t>
    </dgm:pt>
    <dgm:pt modelId="{D11789DE-467E-4DBF-98C7-0CDC76A2C52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 dirty="0"/>
            <a:t>End of Year: </a:t>
          </a:r>
          <a:r>
            <a:rPr lang="en-US" sz="2400" b="0" dirty="0"/>
            <a:t>Online EATS will close, all surveys and all Planning Worksheets due Friday, June 28</a:t>
          </a:r>
          <a:r>
            <a:rPr lang="en-US" sz="2400" b="0" baseline="30000" dirty="0"/>
            <a:t>th</a:t>
          </a:r>
        </a:p>
        <a:p>
          <a:pPr>
            <a:lnSpc>
              <a:spcPct val="100000"/>
            </a:lnSpc>
            <a:defRPr b="1"/>
          </a:pPr>
          <a:r>
            <a:rPr lang="en-US" sz="2400" b="1" dirty="0"/>
            <a:t>HARD CLOSURE!</a:t>
          </a:r>
        </a:p>
      </dgm:t>
    </dgm:pt>
    <dgm:pt modelId="{BF4B91D9-99AB-4B2F-B409-5CA8E7BAF399}" type="parTrans" cxnId="{4BEFF7CA-7CA4-420C-8C53-589176C848FF}">
      <dgm:prSet/>
      <dgm:spPr/>
      <dgm:t>
        <a:bodyPr/>
        <a:lstStyle/>
        <a:p>
          <a:endParaRPr lang="en-US" sz="2400"/>
        </a:p>
      </dgm:t>
    </dgm:pt>
    <dgm:pt modelId="{D05DDAFC-A323-429B-A3DD-8739281FD63B}" type="sibTrans" cxnId="{4BEFF7CA-7CA4-420C-8C53-589176C848FF}">
      <dgm:prSet/>
      <dgm:spPr/>
      <dgm:t>
        <a:bodyPr/>
        <a:lstStyle/>
        <a:p>
          <a:endParaRPr lang="en-US" sz="2400"/>
        </a:p>
      </dgm:t>
    </dgm:pt>
    <dgm:pt modelId="{DBF4A85A-42EA-4826-BB5A-E0FE700DFEC4}" type="pres">
      <dgm:prSet presAssocID="{47A08786-348C-44EB-AF5A-5A7143D2B04D}" presName="root" presStyleCnt="0">
        <dgm:presLayoutVars>
          <dgm:dir/>
          <dgm:resizeHandles val="exact"/>
        </dgm:presLayoutVars>
      </dgm:prSet>
      <dgm:spPr/>
    </dgm:pt>
    <dgm:pt modelId="{A1E4860E-6F22-4CFB-A5C6-DE095DB88294}" type="pres">
      <dgm:prSet presAssocID="{EB7A89DB-8259-4141-A682-757731D165DA}" presName="compNode" presStyleCnt="0"/>
      <dgm:spPr/>
    </dgm:pt>
    <dgm:pt modelId="{1BC8C86A-D98A-474A-81AE-18949A44E04F}" type="pres">
      <dgm:prSet presAssocID="{EB7A89DB-8259-4141-A682-757731D165D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 with solid fill"/>
        </a:ext>
      </dgm:extLst>
    </dgm:pt>
    <dgm:pt modelId="{4596319E-D37C-4494-A4A4-1DC0163F1FE6}" type="pres">
      <dgm:prSet presAssocID="{EB7A89DB-8259-4141-A682-757731D165DA}" presName="iconSpace" presStyleCnt="0"/>
      <dgm:spPr/>
    </dgm:pt>
    <dgm:pt modelId="{851976DF-B75F-4E48-B2F2-6BC35130578E}" type="pres">
      <dgm:prSet presAssocID="{EB7A89DB-8259-4141-A682-757731D165DA}" presName="parTx" presStyleLbl="revTx" presStyleIdx="0" presStyleCnt="6">
        <dgm:presLayoutVars>
          <dgm:chMax val="0"/>
          <dgm:chPref val="0"/>
        </dgm:presLayoutVars>
      </dgm:prSet>
      <dgm:spPr/>
    </dgm:pt>
    <dgm:pt modelId="{2E413BCA-0150-40F2-ACEA-F40FC1965CE7}" type="pres">
      <dgm:prSet presAssocID="{EB7A89DB-8259-4141-A682-757731D165DA}" presName="txSpace" presStyleCnt="0"/>
      <dgm:spPr/>
    </dgm:pt>
    <dgm:pt modelId="{C66DD266-6FCF-4D26-BCF3-2D8DC61E1FDD}" type="pres">
      <dgm:prSet presAssocID="{EB7A89DB-8259-4141-A682-757731D165DA}" presName="desTx" presStyleLbl="revTx" presStyleIdx="1" presStyleCnt="6">
        <dgm:presLayoutVars/>
      </dgm:prSet>
      <dgm:spPr/>
    </dgm:pt>
    <dgm:pt modelId="{97094883-181D-42F2-B218-42288F8B224B}" type="pres">
      <dgm:prSet presAssocID="{A7293228-8901-4149-B18B-C24E6A36B984}" presName="sibTrans" presStyleCnt="0"/>
      <dgm:spPr/>
    </dgm:pt>
    <dgm:pt modelId="{938E6A2E-6EEF-4FA2-87D9-790A3CEA2B34}" type="pres">
      <dgm:prSet presAssocID="{31F75870-A1D1-4A93-9554-3E75618AD1FE}" presName="compNode" presStyleCnt="0"/>
      <dgm:spPr/>
    </dgm:pt>
    <dgm:pt modelId="{9E52B17B-C157-4F7A-AD00-487171620E67}" type="pres">
      <dgm:prSet presAssocID="{31F75870-A1D1-4A93-9554-3E75618AD1F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g with solid fill"/>
        </a:ext>
      </dgm:extLst>
    </dgm:pt>
    <dgm:pt modelId="{AD0A5C7F-7532-41FA-BF47-A3D668334589}" type="pres">
      <dgm:prSet presAssocID="{31F75870-A1D1-4A93-9554-3E75618AD1FE}" presName="iconSpace" presStyleCnt="0"/>
      <dgm:spPr/>
    </dgm:pt>
    <dgm:pt modelId="{B67FB17F-7D06-434A-BBAE-EBCD7FA3E840}" type="pres">
      <dgm:prSet presAssocID="{31F75870-A1D1-4A93-9554-3E75618AD1FE}" presName="parTx" presStyleLbl="revTx" presStyleIdx="2" presStyleCnt="6" custScaleY="66406" custLinFactNeighborY="-16544">
        <dgm:presLayoutVars>
          <dgm:chMax val="0"/>
          <dgm:chPref val="0"/>
        </dgm:presLayoutVars>
      </dgm:prSet>
      <dgm:spPr/>
    </dgm:pt>
    <dgm:pt modelId="{ACE09181-8E44-4275-A2AC-967075DD9C87}" type="pres">
      <dgm:prSet presAssocID="{31F75870-A1D1-4A93-9554-3E75618AD1FE}" presName="txSpace" presStyleCnt="0"/>
      <dgm:spPr/>
    </dgm:pt>
    <dgm:pt modelId="{428176F2-E603-4C0F-A90D-4328F02B3A8C}" type="pres">
      <dgm:prSet presAssocID="{31F75870-A1D1-4A93-9554-3E75618AD1FE}" presName="desTx" presStyleLbl="revTx" presStyleIdx="3" presStyleCnt="6">
        <dgm:presLayoutVars/>
      </dgm:prSet>
      <dgm:spPr/>
    </dgm:pt>
    <dgm:pt modelId="{FA087A8D-3DE0-451A-81DA-66DD63AEF197}" type="pres">
      <dgm:prSet presAssocID="{51BE2D51-EFD6-4B39-9F49-A5E05421115C}" presName="sibTrans" presStyleCnt="0"/>
      <dgm:spPr/>
    </dgm:pt>
    <dgm:pt modelId="{954502CF-A18E-40F8-BEAF-8093618A2F57}" type="pres">
      <dgm:prSet presAssocID="{D11789DE-467E-4DBF-98C7-0CDC76A2C527}" presName="compNode" presStyleCnt="0"/>
      <dgm:spPr/>
    </dgm:pt>
    <dgm:pt modelId="{5F8EA2C8-B450-4A64-8B05-697D456355E6}" type="pres">
      <dgm:prSet presAssocID="{D11789DE-467E-4DBF-98C7-0CDC76A2C52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 female with solid fill"/>
        </a:ext>
      </dgm:extLst>
    </dgm:pt>
    <dgm:pt modelId="{564ABC6A-72FA-42E7-A596-5DC866379338}" type="pres">
      <dgm:prSet presAssocID="{D11789DE-467E-4DBF-98C7-0CDC76A2C527}" presName="iconSpace" presStyleCnt="0"/>
      <dgm:spPr/>
    </dgm:pt>
    <dgm:pt modelId="{CCF42FCA-B312-4AC5-BBC3-F9E24E5BCF43}" type="pres">
      <dgm:prSet presAssocID="{D11789DE-467E-4DBF-98C7-0CDC76A2C527}" presName="parTx" presStyleLbl="revTx" presStyleIdx="4" presStyleCnt="6">
        <dgm:presLayoutVars>
          <dgm:chMax val="0"/>
          <dgm:chPref val="0"/>
        </dgm:presLayoutVars>
      </dgm:prSet>
      <dgm:spPr/>
    </dgm:pt>
    <dgm:pt modelId="{311969E0-A90C-4B5E-A056-0D4338F95AA7}" type="pres">
      <dgm:prSet presAssocID="{D11789DE-467E-4DBF-98C7-0CDC76A2C527}" presName="txSpace" presStyleCnt="0"/>
      <dgm:spPr/>
    </dgm:pt>
    <dgm:pt modelId="{84A2542B-C22C-4335-BE87-BD4CF787DED5}" type="pres">
      <dgm:prSet presAssocID="{D11789DE-467E-4DBF-98C7-0CDC76A2C527}" presName="desTx" presStyleLbl="revTx" presStyleIdx="5" presStyleCnt="6">
        <dgm:presLayoutVars/>
      </dgm:prSet>
      <dgm:spPr/>
    </dgm:pt>
  </dgm:ptLst>
  <dgm:cxnLst>
    <dgm:cxn modelId="{14BA5D5F-0393-46C6-A914-68FB313697B2}" type="presOf" srcId="{EB7A89DB-8259-4141-A682-757731D165DA}" destId="{851976DF-B75F-4E48-B2F2-6BC35130578E}" srcOrd="0" destOrd="0" presId="urn:microsoft.com/office/officeart/2018/5/layout/CenteredIconLabelDescriptionList"/>
    <dgm:cxn modelId="{DC3E8B61-8EBF-4728-8B58-DD797140EB3F}" srcId="{47A08786-348C-44EB-AF5A-5A7143D2B04D}" destId="{31F75870-A1D1-4A93-9554-3E75618AD1FE}" srcOrd="1" destOrd="0" parTransId="{76AFA05D-D4B9-485F-99F8-FB2F4B74D33F}" sibTransId="{51BE2D51-EFD6-4B39-9F49-A5E05421115C}"/>
    <dgm:cxn modelId="{4BEFF7CA-7CA4-420C-8C53-589176C848FF}" srcId="{47A08786-348C-44EB-AF5A-5A7143D2B04D}" destId="{D11789DE-467E-4DBF-98C7-0CDC76A2C527}" srcOrd="2" destOrd="0" parTransId="{BF4B91D9-99AB-4B2F-B409-5CA8E7BAF399}" sibTransId="{D05DDAFC-A323-429B-A3DD-8739281FD63B}"/>
    <dgm:cxn modelId="{369FE8D0-BD0F-4863-941E-C365E46FFFC1}" srcId="{47A08786-348C-44EB-AF5A-5A7143D2B04D}" destId="{EB7A89DB-8259-4141-A682-757731D165DA}" srcOrd="0" destOrd="0" parTransId="{626035AD-C37A-4F9B-B226-9337729486DE}" sibTransId="{A7293228-8901-4149-B18B-C24E6A36B984}"/>
    <dgm:cxn modelId="{A91587D9-0BD5-41C0-9C7F-6EF321D421C1}" type="presOf" srcId="{31F75870-A1D1-4A93-9554-3E75618AD1FE}" destId="{B67FB17F-7D06-434A-BBAE-EBCD7FA3E840}" srcOrd="0" destOrd="0" presId="urn:microsoft.com/office/officeart/2018/5/layout/CenteredIconLabelDescriptionList"/>
    <dgm:cxn modelId="{6EF1EAE8-B558-458E-B9F8-98210B620777}" type="presOf" srcId="{47A08786-348C-44EB-AF5A-5A7143D2B04D}" destId="{DBF4A85A-42EA-4826-BB5A-E0FE700DFEC4}" srcOrd="0" destOrd="0" presId="urn:microsoft.com/office/officeart/2018/5/layout/CenteredIconLabelDescriptionList"/>
    <dgm:cxn modelId="{C6FBB8FF-27B2-4F01-9A94-5E8187C43056}" type="presOf" srcId="{D11789DE-467E-4DBF-98C7-0CDC76A2C527}" destId="{CCF42FCA-B312-4AC5-BBC3-F9E24E5BCF43}" srcOrd="0" destOrd="0" presId="urn:microsoft.com/office/officeart/2018/5/layout/CenteredIconLabelDescriptionList"/>
    <dgm:cxn modelId="{D7627C67-41F3-47C3-BFCD-38246B82DAD5}" type="presParOf" srcId="{DBF4A85A-42EA-4826-BB5A-E0FE700DFEC4}" destId="{A1E4860E-6F22-4CFB-A5C6-DE095DB88294}" srcOrd="0" destOrd="0" presId="urn:microsoft.com/office/officeart/2018/5/layout/CenteredIconLabelDescriptionList"/>
    <dgm:cxn modelId="{DB14254E-87E0-4158-9420-18BC4EC3DCEA}" type="presParOf" srcId="{A1E4860E-6F22-4CFB-A5C6-DE095DB88294}" destId="{1BC8C86A-D98A-474A-81AE-18949A44E04F}" srcOrd="0" destOrd="0" presId="urn:microsoft.com/office/officeart/2018/5/layout/CenteredIconLabelDescriptionList"/>
    <dgm:cxn modelId="{22F780B5-BBF8-473E-83B4-3602A961779F}" type="presParOf" srcId="{A1E4860E-6F22-4CFB-A5C6-DE095DB88294}" destId="{4596319E-D37C-4494-A4A4-1DC0163F1FE6}" srcOrd="1" destOrd="0" presId="urn:microsoft.com/office/officeart/2018/5/layout/CenteredIconLabelDescriptionList"/>
    <dgm:cxn modelId="{E21F6416-89A4-42BC-952E-EB390DE8B45E}" type="presParOf" srcId="{A1E4860E-6F22-4CFB-A5C6-DE095DB88294}" destId="{851976DF-B75F-4E48-B2F2-6BC35130578E}" srcOrd="2" destOrd="0" presId="urn:microsoft.com/office/officeart/2018/5/layout/CenteredIconLabelDescriptionList"/>
    <dgm:cxn modelId="{17D893FD-A831-4A8B-B452-B97278A15BD3}" type="presParOf" srcId="{A1E4860E-6F22-4CFB-A5C6-DE095DB88294}" destId="{2E413BCA-0150-40F2-ACEA-F40FC1965CE7}" srcOrd="3" destOrd="0" presId="urn:microsoft.com/office/officeart/2018/5/layout/CenteredIconLabelDescriptionList"/>
    <dgm:cxn modelId="{7839568C-4364-409B-878F-2417CEE02EAC}" type="presParOf" srcId="{A1E4860E-6F22-4CFB-A5C6-DE095DB88294}" destId="{C66DD266-6FCF-4D26-BCF3-2D8DC61E1FDD}" srcOrd="4" destOrd="0" presId="urn:microsoft.com/office/officeart/2018/5/layout/CenteredIconLabelDescriptionList"/>
    <dgm:cxn modelId="{61126773-8B3D-48A9-9FF9-80C978C48D4D}" type="presParOf" srcId="{DBF4A85A-42EA-4826-BB5A-E0FE700DFEC4}" destId="{97094883-181D-42F2-B218-42288F8B224B}" srcOrd="1" destOrd="0" presId="urn:microsoft.com/office/officeart/2018/5/layout/CenteredIconLabelDescriptionList"/>
    <dgm:cxn modelId="{94BAB405-DA09-453D-8681-2B0BDA38C6CA}" type="presParOf" srcId="{DBF4A85A-42EA-4826-BB5A-E0FE700DFEC4}" destId="{938E6A2E-6EEF-4FA2-87D9-790A3CEA2B34}" srcOrd="2" destOrd="0" presId="urn:microsoft.com/office/officeart/2018/5/layout/CenteredIconLabelDescriptionList"/>
    <dgm:cxn modelId="{0A665B14-2840-4D17-B81F-07B8CD1B6331}" type="presParOf" srcId="{938E6A2E-6EEF-4FA2-87D9-790A3CEA2B34}" destId="{9E52B17B-C157-4F7A-AD00-487171620E67}" srcOrd="0" destOrd="0" presId="urn:microsoft.com/office/officeart/2018/5/layout/CenteredIconLabelDescriptionList"/>
    <dgm:cxn modelId="{EB7A5C6C-A559-43A8-A6FB-3848411B409F}" type="presParOf" srcId="{938E6A2E-6EEF-4FA2-87D9-790A3CEA2B34}" destId="{AD0A5C7F-7532-41FA-BF47-A3D668334589}" srcOrd="1" destOrd="0" presId="urn:microsoft.com/office/officeart/2018/5/layout/CenteredIconLabelDescriptionList"/>
    <dgm:cxn modelId="{3CF12300-90E3-42B2-9178-8322B29CB44D}" type="presParOf" srcId="{938E6A2E-6EEF-4FA2-87D9-790A3CEA2B34}" destId="{B67FB17F-7D06-434A-BBAE-EBCD7FA3E840}" srcOrd="2" destOrd="0" presId="urn:microsoft.com/office/officeart/2018/5/layout/CenteredIconLabelDescriptionList"/>
    <dgm:cxn modelId="{9E24706E-1FB6-4789-B901-2DD522741C34}" type="presParOf" srcId="{938E6A2E-6EEF-4FA2-87D9-790A3CEA2B34}" destId="{ACE09181-8E44-4275-A2AC-967075DD9C87}" srcOrd="3" destOrd="0" presId="urn:microsoft.com/office/officeart/2018/5/layout/CenteredIconLabelDescriptionList"/>
    <dgm:cxn modelId="{3145704B-D50F-49D9-ACCE-AAE295F3FAD6}" type="presParOf" srcId="{938E6A2E-6EEF-4FA2-87D9-790A3CEA2B34}" destId="{428176F2-E603-4C0F-A90D-4328F02B3A8C}" srcOrd="4" destOrd="0" presId="urn:microsoft.com/office/officeart/2018/5/layout/CenteredIconLabelDescriptionList"/>
    <dgm:cxn modelId="{6F012974-FF6F-403B-8FAC-A5D461B7D968}" type="presParOf" srcId="{DBF4A85A-42EA-4826-BB5A-E0FE700DFEC4}" destId="{FA087A8D-3DE0-451A-81DA-66DD63AEF197}" srcOrd="3" destOrd="0" presId="urn:microsoft.com/office/officeart/2018/5/layout/CenteredIconLabelDescriptionList"/>
    <dgm:cxn modelId="{27794A56-F1B1-4577-8B0F-AFCB926F4041}" type="presParOf" srcId="{DBF4A85A-42EA-4826-BB5A-E0FE700DFEC4}" destId="{954502CF-A18E-40F8-BEAF-8093618A2F57}" srcOrd="4" destOrd="0" presId="urn:microsoft.com/office/officeart/2018/5/layout/CenteredIconLabelDescriptionList"/>
    <dgm:cxn modelId="{FAC20E28-C90B-4947-A068-7BF41B307DC8}" type="presParOf" srcId="{954502CF-A18E-40F8-BEAF-8093618A2F57}" destId="{5F8EA2C8-B450-4A64-8B05-697D456355E6}" srcOrd="0" destOrd="0" presId="urn:microsoft.com/office/officeart/2018/5/layout/CenteredIconLabelDescriptionList"/>
    <dgm:cxn modelId="{B42CEEFC-B456-4814-B533-5ADED0DE74C0}" type="presParOf" srcId="{954502CF-A18E-40F8-BEAF-8093618A2F57}" destId="{564ABC6A-72FA-42E7-A596-5DC866379338}" srcOrd="1" destOrd="0" presId="urn:microsoft.com/office/officeart/2018/5/layout/CenteredIconLabelDescriptionList"/>
    <dgm:cxn modelId="{180E3C09-265C-41B7-97E0-77AED66B8578}" type="presParOf" srcId="{954502CF-A18E-40F8-BEAF-8093618A2F57}" destId="{CCF42FCA-B312-4AC5-BBC3-F9E24E5BCF43}" srcOrd="2" destOrd="0" presId="urn:microsoft.com/office/officeart/2018/5/layout/CenteredIconLabelDescriptionList"/>
    <dgm:cxn modelId="{FB0C9BA6-147E-4E4F-A7A9-727A3F8526A2}" type="presParOf" srcId="{954502CF-A18E-40F8-BEAF-8093618A2F57}" destId="{311969E0-A90C-4B5E-A056-0D4338F95AA7}" srcOrd="3" destOrd="0" presId="urn:microsoft.com/office/officeart/2018/5/layout/CenteredIconLabelDescriptionList"/>
    <dgm:cxn modelId="{D096BDF7-2067-48EA-B3B0-737CB99DA419}" type="presParOf" srcId="{954502CF-A18E-40F8-BEAF-8093618A2F57}" destId="{84A2542B-C22C-4335-BE87-BD4CF787DED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8A1CD3-5E78-4F82-8204-CAA06776C882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A06D25-8BA2-47A3-A2CA-FBBF0E63EF3C}">
      <dgm:prSet/>
      <dgm:spPr/>
      <dgm:t>
        <a:bodyPr/>
        <a:lstStyle/>
        <a:p>
          <a:pPr>
            <a:defRPr b="1"/>
          </a:pPr>
          <a:r>
            <a:rPr lang="en-US"/>
            <a:t>Mar.–June</a:t>
          </a:r>
        </a:p>
      </dgm:t>
    </dgm:pt>
    <dgm:pt modelId="{F7AF74B5-2651-418D-A069-98C6202B4E75}" type="parTrans" cxnId="{4597B19A-C8DE-44F4-A3A1-ADE5A69D0488}">
      <dgm:prSet/>
      <dgm:spPr/>
      <dgm:t>
        <a:bodyPr/>
        <a:lstStyle/>
        <a:p>
          <a:endParaRPr lang="en-US"/>
        </a:p>
      </dgm:t>
    </dgm:pt>
    <dgm:pt modelId="{096199DD-9C38-4A4D-AA66-1818543AC097}" type="sibTrans" cxnId="{4597B19A-C8DE-44F4-A3A1-ADE5A69D0488}">
      <dgm:prSet/>
      <dgm:spPr/>
      <dgm:t>
        <a:bodyPr/>
        <a:lstStyle/>
        <a:p>
          <a:endParaRPr lang="en-US"/>
        </a:p>
      </dgm:t>
    </dgm:pt>
    <dgm:pt modelId="{EFF5F66B-A961-4D31-B4F9-ED9A601BA834}">
      <dgm:prSet/>
      <dgm:spPr/>
      <dgm:t>
        <a:bodyPr/>
        <a:lstStyle/>
        <a:p>
          <a:r>
            <a:rPr lang="en-US"/>
            <a:t>Engage school(s) for next FY</a:t>
          </a:r>
        </a:p>
      </dgm:t>
    </dgm:pt>
    <dgm:pt modelId="{F0C2AFC9-5E97-417B-BE98-546751D2DE3A}" type="parTrans" cxnId="{062200EC-4C19-4CCE-A50C-9231AA8FD91E}">
      <dgm:prSet/>
      <dgm:spPr/>
      <dgm:t>
        <a:bodyPr/>
        <a:lstStyle/>
        <a:p>
          <a:endParaRPr lang="en-US"/>
        </a:p>
      </dgm:t>
    </dgm:pt>
    <dgm:pt modelId="{3926F223-F366-417D-97B8-A04706C9FD8C}" type="sibTrans" cxnId="{062200EC-4C19-4CCE-A50C-9231AA8FD91E}">
      <dgm:prSet/>
      <dgm:spPr/>
      <dgm:t>
        <a:bodyPr/>
        <a:lstStyle/>
        <a:p>
          <a:endParaRPr lang="en-US"/>
        </a:p>
      </dgm:t>
    </dgm:pt>
    <dgm:pt modelId="{58E6BD44-C893-4AC3-9E83-7C2D4B244714}">
      <dgm:prSet/>
      <dgm:spPr/>
      <dgm:t>
        <a:bodyPr/>
        <a:lstStyle/>
        <a:p>
          <a:r>
            <a:rPr lang="en-US"/>
            <a:t>Plan intervention</a:t>
          </a:r>
        </a:p>
      </dgm:t>
    </dgm:pt>
    <dgm:pt modelId="{746F1A45-45C2-4607-9728-BBC4984D44E0}" type="parTrans" cxnId="{2F9C0724-09B9-46C0-ACEF-5E8505DBDBE3}">
      <dgm:prSet/>
      <dgm:spPr/>
      <dgm:t>
        <a:bodyPr/>
        <a:lstStyle/>
        <a:p>
          <a:endParaRPr lang="en-US"/>
        </a:p>
      </dgm:t>
    </dgm:pt>
    <dgm:pt modelId="{9BFB0290-AE44-472B-989D-3F3CAD598E20}" type="sibTrans" cxnId="{2F9C0724-09B9-46C0-ACEF-5E8505DBDBE3}">
      <dgm:prSet/>
      <dgm:spPr/>
      <dgm:t>
        <a:bodyPr/>
        <a:lstStyle/>
        <a:p>
          <a:endParaRPr lang="en-US"/>
        </a:p>
      </dgm:t>
    </dgm:pt>
    <dgm:pt modelId="{5BC65E20-4AD8-447B-912A-E97EDB27DA92}">
      <dgm:prSet/>
      <dgm:spPr/>
      <dgm:t>
        <a:bodyPr/>
        <a:lstStyle/>
        <a:p>
          <a:pPr>
            <a:defRPr b="1"/>
          </a:pPr>
          <a:r>
            <a:rPr lang="en-US"/>
            <a:t>June–Aug.</a:t>
          </a:r>
        </a:p>
      </dgm:t>
    </dgm:pt>
    <dgm:pt modelId="{46D15BF7-8C0B-4A2B-A2A7-3A3E08F6C68B}" type="parTrans" cxnId="{F3BF39E0-6D4C-4388-8790-18C4F7EF9AFB}">
      <dgm:prSet/>
      <dgm:spPr/>
      <dgm:t>
        <a:bodyPr/>
        <a:lstStyle/>
        <a:p>
          <a:endParaRPr lang="en-US"/>
        </a:p>
      </dgm:t>
    </dgm:pt>
    <dgm:pt modelId="{81D6A2BE-4606-4137-920C-AC318F3E9EA4}" type="sibTrans" cxnId="{F3BF39E0-6D4C-4388-8790-18C4F7EF9AFB}">
      <dgm:prSet/>
      <dgm:spPr/>
      <dgm:t>
        <a:bodyPr/>
        <a:lstStyle/>
        <a:p>
          <a:endParaRPr lang="en-US"/>
        </a:p>
      </dgm:t>
    </dgm:pt>
    <dgm:pt modelId="{08B68DB0-4255-49DF-BB69-B0E0A25140B2}">
      <dgm:prSet/>
      <dgm:spPr/>
      <dgm:t>
        <a:bodyPr/>
        <a:lstStyle/>
        <a:p>
          <a:r>
            <a:rPr lang="en-US"/>
            <a:t>Identify classrooms/teachers</a:t>
          </a:r>
        </a:p>
      </dgm:t>
    </dgm:pt>
    <dgm:pt modelId="{51A1B4D7-D816-413A-937C-E408AA570F66}" type="parTrans" cxnId="{A2DC7CC9-A206-4B73-9E0E-03688D0731E8}">
      <dgm:prSet/>
      <dgm:spPr/>
      <dgm:t>
        <a:bodyPr/>
        <a:lstStyle/>
        <a:p>
          <a:endParaRPr lang="en-US"/>
        </a:p>
      </dgm:t>
    </dgm:pt>
    <dgm:pt modelId="{D61B5453-DC3F-47C4-B555-A0DF2976FB2A}" type="sibTrans" cxnId="{A2DC7CC9-A206-4B73-9E0E-03688D0731E8}">
      <dgm:prSet/>
      <dgm:spPr/>
      <dgm:t>
        <a:bodyPr/>
        <a:lstStyle/>
        <a:p>
          <a:endParaRPr lang="en-US"/>
        </a:p>
      </dgm:t>
    </dgm:pt>
    <dgm:pt modelId="{7E3F358F-CB46-47A3-9CF1-DDC4916C2FDA}">
      <dgm:prSet/>
      <dgm:spPr/>
      <dgm:t>
        <a:bodyPr/>
        <a:lstStyle/>
        <a:p>
          <a:r>
            <a:rPr lang="en-US" dirty="0"/>
            <a:t>Train evaluators*</a:t>
          </a:r>
        </a:p>
      </dgm:t>
    </dgm:pt>
    <dgm:pt modelId="{2AB17A1F-6C9C-4A3C-8132-0150A002A408}" type="parTrans" cxnId="{D23DEC4A-FAF7-4F83-BA16-99BF633A36F0}">
      <dgm:prSet/>
      <dgm:spPr/>
      <dgm:t>
        <a:bodyPr/>
        <a:lstStyle/>
        <a:p>
          <a:endParaRPr lang="en-US"/>
        </a:p>
      </dgm:t>
    </dgm:pt>
    <dgm:pt modelId="{1849E031-D063-4CC5-B289-F3BE367A24BA}" type="sibTrans" cxnId="{D23DEC4A-FAF7-4F83-BA16-99BF633A36F0}">
      <dgm:prSet/>
      <dgm:spPr/>
      <dgm:t>
        <a:bodyPr/>
        <a:lstStyle/>
        <a:p>
          <a:endParaRPr lang="en-US"/>
        </a:p>
      </dgm:t>
    </dgm:pt>
    <dgm:pt modelId="{ECDC6B54-72E7-449D-B397-2670CDECA18F}">
      <dgm:prSet/>
      <dgm:spPr/>
      <dgm:t>
        <a:bodyPr/>
        <a:lstStyle/>
        <a:p>
          <a:r>
            <a:rPr lang="en-US"/>
            <a:t>Complete Planning Worksheet</a:t>
          </a:r>
        </a:p>
      </dgm:t>
    </dgm:pt>
    <dgm:pt modelId="{420A3829-0BC0-400D-9A52-5CEFB83E7965}" type="parTrans" cxnId="{AE808E57-3237-4EBD-A25F-5955C7E43272}">
      <dgm:prSet/>
      <dgm:spPr/>
      <dgm:t>
        <a:bodyPr/>
        <a:lstStyle/>
        <a:p>
          <a:endParaRPr lang="en-US"/>
        </a:p>
      </dgm:t>
    </dgm:pt>
    <dgm:pt modelId="{B9DB2680-50FB-4513-ABC8-2EC9437D956D}" type="sibTrans" cxnId="{AE808E57-3237-4EBD-A25F-5955C7E43272}">
      <dgm:prSet/>
      <dgm:spPr/>
      <dgm:t>
        <a:bodyPr/>
        <a:lstStyle/>
        <a:p>
          <a:endParaRPr lang="en-US"/>
        </a:p>
      </dgm:t>
    </dgm:pt>
    <dgm:pt modelId="{B6BA666C-C3AA-4513-83B2-DF2B42843105}">
      <dgm:prSet/>
      <dgm:spPr/>
      <dgm:t>
        <a:bodyPr/>
        <a:lstStyle/>
        <a:p>
          <a:pPr>
            <a:defRPr b="1"/>
          </a:pPr>
          <a:r>
            <a:rPr lang="en-US"/>
            <a:t>Aug.–Oct.</a:t>
          </a:r>
        </a:p>
      </dgm:t>
    </dgm:pt>
    <dgm:pt modelId="{0D8AD392-6645-410F-AF0D-5EAEE1C57576}" type="parTrans" cxnId="{5586D2AE-9C28-44EA-93DB-4671D9FD57CE}">
      <dgm:prSet/>
      <dgm:spPr/>
      <dgm:t>
        <a:bodyPr/>
        <a:lstStyle/>
        <a:p>
          <a:endParaRPr lang="en-US"/>
        </a:p>
      </dgm:t>
    </dgm:pt>
    <dgm:pt modelId="{19F56E03-D6C1-4166-9E89-0515C6B6B8F3}" type="sibTrans" cxnId="{5586D2AE-9C28-44EA-93DB-4671D9FD57CE}">
      <dgm:prSet/>
      <dgm:spPr/>
      <dgm:t>
        <a:bodyPr/>
        <a:lstStyle/>
        <a:p>
          <a:endParaRPr lang="en-US"/>
        </a:p>
      </dgm:t>
    </dgm:pt>
    <dgm:pt modelId="{9673D96F-3095-4FFB-8AE5-8034020A6D0A}">
      <dgm:prSet/>
      <dgm:spPr/>
      <dgm:t>
        <a:bodyPr/>
        <a:lstStyle/>
        <a:p>
          <a:r>
            <a:rPr lang="en-US" dirty="0"/>
            <a:t>Turn in Planning Worksheets/get links</a:t>
          </a:r>
        </a:p>
      </dgm:t>
    </dgm:pt>
    <dgm:pt modelId="{797CA65F-1573-4AF6-9518-8551F7FE2381}" type="parTrans" cxnId="{F0FD6CA4-084D-4AE1-A37B-F723E86067C1}">
      <dgm:prSet/>
      <dgm:spPr/>
      <dgm:t>
        <a:bodyPr/>
        <a:lstStyle/>
        <a:p>
          <a:endParaRPr lang="en-US"/>
        </a:p>
      </dgm:t>
    </dgm:pt>
    <dgm:pt modelId="{5D3422DE-E8AA-4F3E-90CF-A0B049E556B1}" type="sibTrans" cxnId="{F0FD6CA4-084D-4AE1-A37B-F723E86067C1}">
      <dgm:prSet/>
      <dgm:spPr/>
      <dgm:t>
        <a:bodyPr/>
        <a:lstStyle/>
        <a:p>
          <a:endParaRPr lang="en-US"/>
        </a:p>
      </dgm:t>
    </dgm:pt>
    <dgm:pt modelId="{E342BD31-94B7-4122-BD5A-36A8B24B7383}">
      <dgm:prSet/>
      <dgm:spPr/>
      <dgm:t>
        <a:bodyPr/>
        <a:lstStyle/>
        <a:p>
          <a:r>
            <a:rPr lang="en-US"/>
            <a:t>Pre-test students</a:t>
          </a:r>
        </a:p>
      </dgm:t>
    </dgm:pt>
    <dgm:pt modelId="{97F09423-6929-488C-AFFF-EE4D350D3C5B}" type="parTrans" cxnId="{BA805138-7CAF-44C5-A4B5-27EE1592FF83}">
      <dgm:prSet/>
      <dgm:spPr/>
      <dgm:t>
        <a:bodyPr/>
        <a:lstStyle/>
        <a:p>
          <a:endParaRPr lang="en-US"/>
        </a:p>
      </dgm:t>
    </dgm:pt>
    <dgm:pt modelId="{BC4E5352-B5C7-4425-920E-2D7C9C384E11}" type="sibTrans" cxnId="{BA805138-7CAF-44C5-A4B5-27EE1592FF83}">
      <dgm:prSet/>
      <dgm:spPr/>
      <dgm:t>
        <a:bodyPr/>
        <a:lstStyle/>
        <a:p>
          <a:endParaRPr lang="en-US"/>
        </a:p>
      </dgm:t>
    </dgm:pt>
    <dgm:pt modelId="{BF1B70DE-85BB-45E0-A27B-FD456CAA2A6F}">
      <dgm:prSet/>
      <dgm:spPr/>
      <dgm:t>
        <a:bodyPr/>
        <a:lstStyle/>
        <a:p>
          <a:pPr>
            <a:defRPr b="1"/>
          </a:pPr>
          <a:r>
            <a:rPr lang="en-US"/>
            <a:t>Sep.–May</a:t>
          </a:r>
        </a:p>
      </dgm:t>
    </dgm:pt>
    <dgm:pt modelId="{E38598D5-855A-43AD-8471-71E166F2B86F}" type="parTrans" cxnId="{8A401150-53B9-47E9-884E-B43D62357093}">
      <dgm:prSet/>
      <dgm:spPr/>
      <dgm:t>
        <a:bodyPr/>
        <a:lstStyle/>
        <a:p>
          <a:endParaRPr lang="en-US"/>
        </a:p>
      </dgm:t>
    </dgm:pt>
    <dgm:pt modelId="{1070EE3C-2E1D-4198-8A1A-0898C74D1234}" type="sibTrans" cxnId="{8A401150-53B9-47E9-884E-B43D62357093}">
      <dgm:prSet/>
      <dgm:spPr/>
      <dgm:t>
        <a:bodyPr/>
        <a:lstStyle/>
        <a:p>
          <a:endParaRPr lang="en-US"/>
        </a:p>
      </dgm:t>
    </dgm:pt>
    <dgm:pt modelId="{EC2AE2FF-C087-481C-970F-C19A765D37EE}">
      <dgm:prSet/>
      <dgm:spPr/>
      <dgm:t>
        <a:bodyPr/>
        <a:lstStyle/>
        <a:p>
          <a:r>
            <a:rPr lang="en-US"/>
            <a:t>Conduct intervention (timeline variable)</a:t>
          </a:r>
        </a:p>
      </dgm:t>
    </dgm:pt>
    <dgm:pt modelId="{E7918C37-236A-4092-A1D3-7FD1B75199D0}" type="parTrans" cxnId="{41051FBE-E4D8-40A0-8018-DED00B108FFD}">
      <dgm:prSet/>
      <dgm:spPr/>
      <dgm:t>
        <a:bodyPr/>
        <a:lstStyle/>
        <a:p>
          <a:endParaRPr lang="en-US"/>
        </a:p>
      </dgm:t>
    </dgm:pt>
    <dgm:pt modelId="{A181EFC4-365A-46EB-B349-EC59E48BB059}" type="sibTrans" cxnId="{41051FBE-E4D8-40A0-8018-DED00B108FFD}">
      <dgm:prSet/>
      <dgm:spPr/>
      <dgm:t>
        <a:bodyPr/>
        <a:lstStyle/>
        <a:p>
          <a:endParaRPr lang="en-US"/>
        </a:p>
      </dgm:t>
    </dgm:pt>
    <dgm:pt modelId="{7D6DFA89-84CD-497C-8B0D-08615C0242A9}">
      <dgm:prSet/>
      <dgm:spPr/>
      <dgm:t>
        <a:bodyPr/>
        <a:lstStyle/>
        <a:p>
          <a:pPr>
            <a:defRPr b="1"/>
          </a:pPr>
          <a:r>
            <a:rPr lang="en-US"/>
            <a:t>Apr.–June</a:t>
          </a:r>
        </a:p>
      </dgm:t>
    </dgm:pt>
    <dgm:pt modelId="{2A23523E-EB64-4EF4-8849-F8F77430001E}" type="parTrans" cxnId="{B599678B-A3B6-48B1-AD30-986A925154AE}">
      <dgm:prSet/>
      <dgm:spPr/>
      <dgm:t>
        <a:bodyPr/>
        <a:lstStyle/>
        <a:p>
          <a:endParaRPr lang="en-US"/>
        </a:p>
      </dgm:t>
    </dgm:pt>
    <dgm:pt modelId="{4979E82C-42F4-406E-A192-35195F3D5F1C}" type="sibTrans" cxnId="{B599678B-A3B6-48B1-AD30-986A925154AE}">
      <dgm:prSet/>
      <dgm:spPr/>
      <dgm:t>
        <a:bodyPr/>
        <a:lstStyle/>
        <a:p>
          <a:endParaRPr lang="en-US"/>
        </a:p>
      </dgm:t>
    </dgm:pt>
    <dgm:pt modelId="{028021C9-A77A-40C2-BE8D-3C55779154D1}">
      <dgm:prSet/>
      <dgm:spPr/>
      <dgm:t>
        <a:bodyPr/>
        <a:lstStyle/>
        <a:p>
          <a:r>
            <a:rPr lang="en-US"/>
            <a:t>Post-test students</a:t>
          </a:r>
        </a:p>
      </dgm:t>
    </dgm:pt>
    <dgm:pt modelId="{2B012128-27A7-437D-97C4-8A1687D033F5}" type="parTrans" cxnId="{7FBE094F-D33A-45F6-BE8C-E609EDE2519D}">
      <dgm:prSet/>
      <dgm:spPr/>
      <dgm:t>
        <a:bodyPr/>
        <a:lstStyle/>
        <a:p>
          <a:endParaRPr lang="en-US"/>
        </a:p>
      </dgm:t>
    </dgm:pt>
    <dgm:pt modelId="{FB9D671E-7F56-4744-845C-F8665B41BC0A}" type="sibTrans" cxnId="{7FBE094F-D33A-45F6-BE8C-E609EDE2519D}">
      <dgm:prSet/>
      <dgm:spPr/>
      <dgm:t>
        <a:bodyPr/>
        <a:lstStyle/>
        <a:p>
          <a:endParaRPr lang="en-US"/>
        </a:p>
      </dgm:t>
    </dgm:pt>
    <dgm:pt modelId="{72F4421C-00FB-4BEE-91EB-CCF2602AE01D}">
      <dgm:prSet/>
      <dgm:spPr/>
      <dgm:t>
        <a:bodyPr/>
        <a:lstStyle/>
        <a:p>
          <a:r>
            <a:rPr lang="en-US"/>
            <a:t>Update Planning Worksheet</a:t>
          </a:r>
        </a:p>
      </dgm:t>
    </dgm:pt>
    <dgm:pt modelId="{A760CF68-016A-4EEE-8512-2E88DDA6C3EF}" type="parTrans" cxnId="{79425748-DA17-4B94-BA7F-801740C1B742}">
      <dgm:prSet/>
      <dgm:spPr/>
      <dgm:t>
        <a:bodyPr/>
        <a:lstStyle/>
        <a:p>
          <a:endParaRPr lang="en-US"/>
        </a:p>
      </dgm:t>
    </dgm:pt>
    <dgm:pt modelId="{26C27624-6B43-4AC8-95F1-C57530C16C50}" type="sibTrans" cxnId="{79425748-DA17-4B94-BA7F-801740C1B742}">
      <dgm:prSet/>
      <dgm:spPr/>
      <dgm:t>
        <a:bodyPr/>
        <a:lstStyle/>
        <a:p>
          <a:endParaRPr lang="en-US"/>
        </a:p>
      </dgm:t>
    </dgm:pt>
    <dgm:pt modelId="{A9BD0E3A-222B-43EB-A24F-4E53AE73EA17}">
      <dgm:prSet/>
      <dgm:spPr/>
      <dgm:t>
        <a:bodyPr/>
        <a:lstStyle/>
        <a:p>
          <a:r>
            <a:rPr lang="en-US" dirty="0"/>
            <a:t>Turn in all deliverables by June 28th </a:t>
          </a:r>
        </a:p>
      </dgm:t>
    </dgm:pt>
    <dgm:pt modelId="{3B24F997-AA33-4420-A226-6FDCC84D8422}" type="parTrans" cxnId="{53AD67C2-0733-4A53-AB77-43DDCE6861FB}">
      <dgm:prSet/>
      <dgm:spPr/>
      <dgm:t>
        <a:bodyPr/>
        <a:lstStyle/>
        <a:p>
          <a:endParaRPr lang="en-US"/>
        </a:p>
      </dgm:t>
    </dgm:pt>
    <dgm:pt modelId="{75EBFDC8-F12F-4D29-92BF-00C5D9C4B51A}" type="sibTrans" cxnId="{53AD67C2-0733-4A53-AB77-43DDCE6861FB}">
      <dgm:prSet/>
      <dgm:spPr/>
      <dgm:t>
        <a:bodyPr/>
        <a:lstStyle/>
        <a:p>
          <a:endParaRPr lang="en-US"/>
        </a:p>
      </dgm:t>
    </dgm:pt>
    <dgm:pt modelId="{C3C88D49-68C1-4640-922A-92300E467E6B}" type="pres">
      <dgm:prSet presAssocID="{308A1CD3-5E78-4F82-8204-CAA06776C882}" presName="root" presStyleCnt="0">
        <dgm:presLayoutVars>
          <dgm:chMax/>
          <dgm:chPref/>
          <dgm:animLvl val="lvl"/>
        </dgm:presLayoutVars>
      </dgm:prSet>
      <dgm:spPr/>
    </dgm:pt>
    <dgm:pt modelId="{29C7C361-EC0A-4279-AA2B-BF012278C80B}" type="pres">
      <dgm:prSet presAssocID="{308A1CD3-5E78-4F82-8204-CAA06776C882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81A6687A-F32D-445B-B7B8-FF19CB50B49D}" type="pres">
      <dgm:prSet presAssocID="{308A1CD3-5E78-4F82-8204-CAA06776C882}" presName="nodes" presStyleCnt="0">
        <dgm:presLayoutVars>
          <dgm:chMax/>
          <dgm:chPref/>
          <dgm:animLvl val="lvl"/>
        </dgm:presLayoutVars>
      </dgm:prSet>
      <dgm:spPr/>
    </dgm:pt>
    <dgm:pt modelId="{B7A0E286-17DC-4671-9F8B-BFF0CCF83453}" type="pres">
      <dgm:prSet presAssocID="{FDA06D25-8BA2-47A3-A2CA-FBBF0E63EF3C}" presName="composite" presStyleCnt="0"/>
      <dgm:spPr/>
    </dgm:pt>
    <dgm:pt modelId="{9B212782-DB7B-43BD-9E8D-D6FA940EECBE}" type="pres">
      <dgm:prSet presAssocID="{FDA06D25-8BA2-47A3-A2CA-FBBF0E63EF3C}" presName="ConnectorPoint" presStyleLbl="l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F6CDEB7-E898-4CE0-80CB-AF7F199A9523}" type="pres">
      <dgm:prSet presAssocID="{FDA06D25-8BA2-47A3-A2CA-FBBF0E63EF3C}" presName="DropPinPlaceHolder" presStyleCnt="0"/>
      <dgm:spPr/>
    </dgm:pt>
    <dgm:pt modelId="{69C6FF8C-E3E9-497E-B409-71E9F0E10F7F}" type="pres">
      <dgm:prSet presAssocID="{FDA06D25-8BA2-47A3-A2CA-FBBF0E63EF3C}" presName="DropPin" presStyleLbl="alignNode1" presStyleIdx="0" presStyleCnt="5"/>
      <dgm:spPr/>
    </dgm:pt>
    <dgm:pt modelId="{219FBECE-85C4-4653-A758-4011D8BC71F9}" type="pres">
      <dgm:prSet presAssocID="{FDA06D25-8BA2-47A3-A2CA-FBBF0E63EF3C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66BC765-1122-46FA-884B-438686A1DC33}" type="pres">
      <dgm:prSet presAssocID="{FDA06D25-8BA2-47A3-A2CA-FBBF0E63EF3C}" presName="L2TextContainer" presStyleLbl="revTx" presStyleIdx="0" presStyleCnt="10">
        <dgm:presLayoutVars>
          <dgm:bulletEnabled val="1"/>
        </dgm:presLayoutVars>
      </dgm:prSet>
      <dgm:spPr/>
    </dgm:pt>
    <dgm:pt modelId="{5B3A228C-AED7-41BE-883E-8E9749DDFD77}" type="pres">
      <dgm:prSet presAssocID="{FDA06D25-8BA2-47A3-A2CA-FBBF0E63EF3C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BDC8B2AD-14C9-44C3-BD15-C80CE2981B59}" type="pres">
      <dgm:prSet presAssocID="{FDA06D25-8BA2-47A3-A2CA-FBBF0E63EF3C}" presName="ConnectLine" presStyleLbl="sibTrans1D1" presStyleIdx="0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71DFDAC-D868-4363-945D-75ADC8CB472A}" type="pres">
      <dgm:prSet presAssocID="{FDA06D25-8BA2-47A3-A2CA-FBBF0E63EF3C}" presName="EmptyPlaceHolder" presStyleCnt="0"/>
      <dgm:spPr/>
    </dgm:pt>
    <dgm:pt modelId="{AD2F530C-502F-415A-A022-FC0EA2A211ED}" type="pres">
      <dgm:prSet presAssocID="{096199DD-9C38-4A4D-AA66-1818543AC097}" presName="spaceBetweenRectangles" presStyleCnt="0"/>
      <dgm:spPr/>
    </dgm:pt>
    <dgm:pt modelId="{10C13A4A-E89A-47D6-B80B-09AF36ED7D91}" type="pres">
      <dgm:prSet presAssocID="{5BC65E20-4AD8-447B-912A-E97EDB27DA92}" presName="composite" presStyleCnt="0"/>
      <dgm:spPr/>
    </dgm:pt>
    <dgm:pt modelId="{642938F1-1EBB-4050-B927-685402BFF27B}" type="pres">
      <dgm:prSet presAssocID="{5BC65E20-4AD8-447B-912A-E97EDB27DA92}" presName="ConnectorPoint" presStyleLbl="l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48E54AB-CCFD-4878-B26B-A02EBD592841}" type="pres">
      <dgm:prSet presAssocID="{5BC65E20-4AD8-447B-912A-E97EDB27DA92}" presName="DropPinPlaceHolder" presStyleCnt="0"/>
      <dgm:spPr/>
    </dgm:pt>
    <dgm:pt modelId="{9DDF9776-C30B-47EF-940D-F4EBC8FB3C1C}" type="pres">
      <dgm:prSet presAssocID="{5BC65E20-4AD8-447B-912A-E97EDB27DA92}" presName="DropPin" presStyleLbl="alignNode1" presStyleIdx="1" presStyleCnt="5"/>
      <dgm:spPr/>
    </dgm:pt>
    <dgm:pt modelId="{756507DB-F67E-4575-8923-0E1119D39968}" type="pres">
      <dgm:prSet presAssocID="{5BC65E20-4AD8-447B-912A-E97EDB27DA92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8853DDB2-21E1-4658-86EE-22465CD03972}" type="pres">
      <dgm:prSet presAssocID="{5BC65E20-4AD8-447B-912A-E97EDB27DA92}" presName="L2TextContainer" presStyleLbl="revTx" presStyleIdx="2" presStyleCnt="10">
        <dgm:presLayoutVars>
          <dgm:bulletEnabled val="1"/>
        </dgm:presLayoutVars>
      </dgm:prSet>
      <dgm:spPr/>
    </dgm:pt>
    <dgm:pt modelId="{EE1F8E07-AE12-4CA3-AD58-425595F99A6F}" type="pres">
      <dgm:prSet presAssocID="{5BC65E20-4AD8-447B-912A-E97EDB27DA92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9F4CA98F-613F-4446-94C3-DA78C8FD9163}" type="pres">
      <dgm:prSet presAssocID="{5BC65E20-4AD8-447B-912A-E97EDB27DA92}" presName="ConnectLine" presStyleLbl="sibTrans1D1" presStyleIdx="1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62AC18A-38DD-41D7-B61F-BC6732EA4645}" type="pres">
      <dgm:prSet presAssocID="{5BC65E20-4AD8-447B-912A-E97EDB27DA92}" presName="EmptyPlaceHolder" presStyleCnt="0"/>
      <dgm:spPr/>
    </dgm:pt>
    <dgm:pt modelId="{5A11F56F-7C4C-409E-AA7E-89B0760F5B8C}" type="pres">
      <dgm:prSet presAssocID="{81D6A2BE-4606-4137-920C-AC318F3E9EA4}" presName="spaceBetweenRectangles" presStyleCnt="0"/>
      <dgm:spPr/>
    </dgm:pt>
    <dgm:pt modelId="{AEF8DD88-BB44-4671-A402-5FEDF37CD292}" type="pres">
      <dgm:prSet presAssocID="{B6BA666C-C3AA-4513-83B2-DF2B42843105}" presName="composite" presStyleCnt="0"/>
      <dgm:spPr/>
    </dgm:pt>
    <dgm:pt modelId="{E5DA4F3A-B8FF-4300-AE60-52089ACAFC59}" type="pres">
      <dgm:prSet presAssocID="{B6BA666C-C3AA-4513-83B2-DF2B42843105}" presName="ConnectorPoint" presStyleLbl="l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58F772E-F939-44C5-BD92-27DCEED98B01}" type="pres">
      <dgm:prSet presAssocID="{B6BA666C-C3AA-4513-83B2-DF2B42843105}" presName="DropPinPlaceHolder" presStyleCnt="0"/>
      <dgm:spPr/>
    </dgm:pt>
    <dgm:pt modelId="{539F877D-DD8F-4B7A-B2E3-92354DE58660}" type="pres">
      <dgm:prSet presAssocID="{B6BA666C-C3AA-4513-83B2-DF2B42843105}" presName="DropPin" presStyleLbl="alignNode1" presStyleIdx="2" presStyleCnt="5"/>
      <dgm:spPr/>
    </dgm:pt>
    <dgm:pt modelId="{5E3EB61C-0138-4474-BFBB-73A0A5AD93C8}" type="pres">
      <dgm:prSet presAssocID="{B6BA666C-C3AA-4513-83B2-DF2B42843105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CC6E2450-F5D0-4E3B-81CA-5FCD9A42AFA1}" type="pres">
      <dgm:prSet presAssocID="{B6BA666C-C3AA-4513-83B2-DF2B42843105}" presName="L2TextContainer" presStyleLbl="revTx" presStyleIdx="4" presStyleCnt="10">
        <dgm:presLayoutVars>
          <dgm:bulletEnabled val="1"/>
        </dgm:presLayoutVars>
      </dgm:prSet>
      <dgm:spPr/>
    </dgm:pt>
    <dgm:pt modelId="{F6F6AA11-9244-463A-AD75-82619309DEEE}" type="pres">
      <dgm:prSet presAssocID="{B6BA666C-C3AA-4513-83B2-DF2B42843105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6552F5CB-8D81-4EAF-BE34-900DE64A6C74}" type="pres">
      <dgm:prSet presAssocID="{B6BA666C-C3AA-4513-83B2-DF2B42843105}" presName="ConnectLine" presStyleLbl="sibTrans1D1" presStyleIdx="2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AA11200-D43F-4738-9B97-CD04E6CBCEC3}" type="pres">
      <dgm:prSet presAssocID="{B6BA666C-C3AA-4513-83B2-DF2B42843105}" presName="EmptyPlaceHolder" presStyleCnt="0"/>
      <dgm:spPr/>
    </dgm:pt>
    <dgm:pt modelId="{96BBF7F8-651E-4914-83E8-9B878C4AF696}" type="pres">
      <dgm:prSet presAssocID="{19F56E03-D6C1-4166-9E89-0515C6B6B8F3}" presName="spaceBetweenRectangles" presStyleCnt="0"/>
      <dgm:spPr/>
    </dgm:pt>
    <dgm:pt modelId="{FF6EB866-E8D8-44DE-BAB1-16718A4DF85B}" type="pres">
      <dgm:prSet presAssocID="{BF1B70DE-85BB-45E0-A27B-FD456CAA2A6F}" presName="composite" presStyleCnt="0"/>
      <dgm:spPr/>
    </dgm:pt>
    <dgm:pt modelId="{D79B77B3-0292-4619-A1D9-D275CF1E2067}" type="pres">
      <dgm:prSet presAssocID="{BF1B70DE-85BB-45E0-A27B-FD456CAA2A6F}" presName="ConnectorPoint" presStyleLbl="l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CA4382B-0494-433F-8B49-81690B337CE4}" type="pres">
      <dgm:prSet presAssocID="{BF1B70DE-85BB-45E0-A27B-FD456CAA2A6F}" presName="DropPinPlaceHolder" presStyleCnt="0"/>
      <dgm:spPr/>
    </dgm:pt>
    <dgm:pt modelId="{A3BDBF0F-9EF9-4780-BA17-EA67A08F278C}" type="pres">
      <dgm:prSet presAssocID="{BF1B70DE-85BB-45E0-A27B-FD456CAA2A6F}" presName="DropPin" presStyleLbl="alignNode1" presStyleIdx="3" presStyleCnt="5"/>
      <dgm:spPr/>
    </dgm:pt>
    <dgm:pt modelId="{700B372A-7CCA-44EF-9319-39FF887C1BEA}" type="pres">
      <dgm:prSet presAssocID="{BF1B70DE-85BB-45E0-A27B-FD456CAA2A6F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E267F1F-CB2B-4D0B-93FF-0F5654D89B9A}" type="pres">
      <dgm:prSet presAssocID="{BF1B70DE-85BB-45E0-A27B-FD456CAA2A6F}" presName="L2TextContainer" presStyleLbl="revTx" presStyleIdx="6" presStyleCnt="10">
        <dgm:presLayoutVars>
          <dgm:bulletEnabled val="1"/>
        </dgm:presLayoutVars>
      </dgm:prSet>
      <dgm:spPr/>
    </dgm:pt>
    <dgm:pt modelId="{F9165406-F83E-46DC-AC05-1CFDCAF40546}" type="pres">
      <dgm:prSet presAssocID="{BF1B70DE-85BB-45E0-A27B-FD456CAA2A6F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685E61CE-E4E0-49F9-9FC5-8661E03867BB}" type="pres">
      <dgm:prSet presAssocID="{BF1B70DE-85BB-45E0-A27B-FD456CAA2A6F}" presName="ConnectLine" presStyleLbl="sibTrans1D1" presStyleIdx="3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5801CB5-626F-4297-888A-7BCC14B19662}" type="pres">
      <dgm:prSet presAssocID="{BF1B70DE-85BB-45E0-A27B-FD456CAA2A6F}" presName="EmptyPlaceHolder" presStyleCnt="0"/>
      <dgm:spPr/>
    </dgm:pt>
    <dgm:pt modelId="{F4FB0618-930C-47D0-B89D-14BBCF8C3843}" type="pres">
      <dgm:prSet presAssocID="{1070EE3C-2E1D-4198-8A1A-0898C74D1234}" presName="spaceBetweenRectangles" presStyleCnt="0"/>
      <dgm:spPr/>
    </dgm:pt>
    <dgm:pt modelId="{853D0AEE-1C84-42DB-8D30-D820D65DFD8C}" type="pres">
      <dgm:prSet presAssocID="{7D6DFA89-84CD-497C-8B0D-08615C0242A9}" presName="composite" presStyleCnt="0"/>
      <dgm:spPr/>
    </dgm:pt>
    <dgm:pt modelId="{D9A0B5C1-B8BC-4E14-8AF0-B1172EC5AC11}" type="pres">
      <dgm:prSet presAssocID="{7D6DFA89-84CD-497C-8B0D-08615C0242A9}" presName="ConnectorPoint" presStyleLbl="l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CB2E1F8-A660-4770-885A-00C76E235B0A}" type="pres">
      <dgm:prSet presAssocID="{7D6DFA89-84CD-497C-8B0D-08615C0242A9}" presName="DropPinPlaceHolder" presStyleCnt="0"/>
      <dgm:spPr/>
    </dgm:pt>
    <dgm:pt modelId="{CABAA771-8B2E-49FE-9DDD-E2EFDFDA7F5D}" type="pres">
      <dgm:prSet presAssocID="{7D6DFA89-84CD-497C-8B0D-08615C0242A9}" presName="DropPin" presStyleLbl="alignNode1" presStyleIdx="4" presStyleCnt="5"/>
      <dgm:spPr/>
    </dgm:pt>
    <dgm:pt modelId="{7B2AEAD4-801E-463C-824D-C02C3650A332}" type="pres">
      <dgm:prSet presAssocID="{7D6DFA89-84CD-497C-8B0D-08615C0242A9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458002F-EF1A-41FE-BDFD-6EC79F0AF7F0}" type="pres">
      <dgm:prSet presAssocID="{7D6DFA89-84CD-497C-8B0D-08615C0242A9}" presName="L2TextContainer" presStyleLbl="revTx" presStyleIdx="8" presStyleCnt="10">
        <dgm:presLayoutVars>
          <dgm:bulletEnabled val="1"/>
        </dgm:presLayoutVars>
      </dgm:prSet>
      <dgm:spPr/>
    </dgm:pt>
    <dgm:pt modelId="{45A08BC6-3A2D-40A8-A429-279954FE3EEE}" type="pres">
      <dgm:prSet presAssocID="{7D6DFA89-84CD-497C-8B0D-08615C0242A9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EF49A584-3637-45DB-9CEB-0EDF08D135EA}" type="pres">
      <dgm:prSet presAssocID="{7D6DFA89-84CD-497C-8B0D-08615C0242A9}" presName="ConnectLine" presStyleLbl="sibTrans1D1" presStyleIdx="4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19492A8-123F-40F4-B194-953A71862070}" type="pres">
      <dgm:prSet presAssocID="{7D6DFA89-84CD-497C-8B0D-08615C0242A9}" presName="EmptyPlaceHolder" presStyleCnt="0"/>
      <dgm:spPr/>
    </dgm:pt>
  </dgm:ptLst>
  <dgm:cxnLst>
    <dgm:cxn modelId="{DB413A03-699E-48D8-AA27-819CAB24B561}" type="presOf" srcId="{5BC65E20-4AD8-447B-912A-E97EDB27DA92}" destId="{EE1F8E07-AE12-4CA3-AD58-425595F99A6F}" srcOrd="0" destOrd="0" presId="urn:microsoft.com/office/officeart/2017/3/layout/DropPinTimeline"/>
    <dgm:cxn modelId="{7B39831D-05A8-44CE-A1E2-8FC070FA062F}" type="presOf" srcId="{BF1B70DE-85BB-45E0-A27B-FD456CAA2A6F}" destId="{F9165406-F83E-46DC-AC05-1CFDCAF40546}" srcOrd="0" destOrd="0" presId="urn:microsoft.com/office/officeart/2017/3/layout/DropPinTimeline"/>
    <dgm:cxn modelId="{28448221-B76C-4571-8385-69BBDAC3A059}" type="presOf" srcId="{EC2AE2FF-C087-481C-970F-C19A765D37EE}" destId="{EE267F1F-CB2B-4D0B-93FF-0F5654D89B9A}" srcOrd="0" destOrd="0" presId="urn:microsoft.com/office/officeart/2017/3/layout/DropPinTimeline"/>
    <dgm:cxn modelId="{2F9C0724-09B9-46C0-ACEF-5E8505DBDBE3}" srcId="{FDA06D25-8BA2-47A3-A2CA-FBBF0E63EF3C}" destId="{58E6BD44-C893-4AC3-9E83-7C2D4B244714}" srcOrd="1" destOrd="0" parTransId="{746F1A45-45C2-4607-9728-BBC4984D44E0}" sibTransId="{9BFB0290-AE44-472B-989D-3F3CAD598E20}"/>
    <dgm:cxn modelId="{BDCB1B25-4CD6-41AF-88EC-F82D5DA434E3}" type="presOf" srcId="{7E3F358F-CB46-47A3-9CF1-DDC4916C2FDA}" destId="{8853DDB2-21E1-4658-86EE-22465CD03972}" srcOrd="0" destOrd="1" presId="urn:microsoft.com/office/officeart/2017/3/layout/DropPinTimeline"/>
    <dgm:cxn modelId="{F1349D25-5775-4B61-B416-3272EA7DB276}" type="presOf" srcId="{9673D96F-3095-4FFB-8AE5-8034020A6D0A}" destId="{CC6E2450-F5D0-4E3B-81CA-5FCD9A42AFA1}" srcOrd="0" destOrd="0" presId="urn:microsoft.com/office/officeart/2017/3/layout/DropPinTimeline"/>
    <dgm:cxn modelId="{7CE09928-8767-4574-9B40-595DAD558723}" type="presOf" srcId="{FDA06D25-8BA2-47A3-A2CA-FBBF0E63EF3C}" destId="{5B3A228C-AED7-41BE-883E-8E9749DDFD77}" srcOrd="0" destOrd="0" presId="urn:microsoft.com/office/officeart/2017/3/layout/DropPinTimeline"/>
    <dgm:cxn modelId="{BA805138-7CAF-44C5-A4B5-27EE1592FF83}" srcId="{B6BA666C-C3AA-4513-83B2-DF2B42843105}" destId="{E342BD31-94B7-4122-BD5A-36A8B24B7383}" srcOrd="1" destOrd="0" parTransId="{97F09423-6929-488C-AFFF-EE4D350D3C5B}" sibTransId="{BC4E5352-B5C7-4425-920E-2D7C9C384E11}"/>
    <dgm:cxn modelId="{79425748-DA17-4B94-BA7F-801740C1B742}" srcId="{7D6DFA89-84CD-497C-8B0D-08615C0242A9}" destId="{72F4421C-00FB-4BEE-91EB-CCF2602AE01D}" srcOrd="1" destOrd="0" parTransId="{A760CF68-016A-4EEE-8512-2E88DDA6C3EF}" sibTransId="{26C27624-6B43-4AC8-95F1-C57530C16C50}"/>
    <dgm:cxn modelId="{D23DEC4A-FAF7-4F83-BA16-99BF633A36F0}" srcId="{5BC65E20-4AD8-447B-912A-E97EDB27DA92}" destId="{7E3F358F-CB46-47A3-9CF1-DDC4916C2FDA}" srcOrd="1" destOrd="0" parTransId="{2AB17A1F-6C9C-4A3C-8132-0150A002A408}" sibTransId="{1849E031-D063-4CC5-B289-F3BE367A24BA}"/>
    <dgm:cxn modelId="{3AF7AE6E-7082-4684-B859-5718348A6936}" type="presOf" srcId="{A9BD0E3A-222B-43EB-A24F-4E53AE73EA17}" destId="{B458002F-EF1A-41FE-BDFD-6EC79F0AF7F0}" srcOrd="0" destOrd="2" presId="urn:microsoft.com/office/officeart/2017/3/layout/DropPinTimeline"/>
    <dgm:cxn modelId="{7FBE094F-D33A-45F6-BE8C-E609EDE2519D}" srcId="{7D6DFA89-84CD-497C-8B0D-08615C0242A9}" destId="{028021C9-A77A-40C2-BE8D-3C55779154D1}" srcOrd="0" destOrd="0" parTransId="{2B012128-27A7-437D-97C4-8A1687D033F5}" sibTransId="{FB9D671E-7F56-4744-845C-F8665B41BC0A}"/>
    <dgm:cxn modelId="{8A401150-53B9-47E9-884E-B43D62357093}" srcId="{308A1CD3-5E78-4F82-8204-CAA06776C882}" destId="{BF1B70DE-85BB-45E0-A27B-FD456CAA2A6F}" srcOrd="3" destOrd="0" parTransId="{E38598D5-855A-43AD-8471-71E166F2B86F}" sibTransId="{1070EE3C-2E1D-4198-8A1A-0898C74D1234}"/>
    <dgm:cxn modelId="{AE808E57-3237-4EBD-A25F-5955C7E43272}" srcId="{5BC65E20-4AD8-447B-912A-E97EDB27DA92}" destId="{ECDC6B54-72E7-449D-B397-2670CDECA18F}" srcOrd="2" destOrd="0" parTransId="{420A3829-0BC0-400D-9A52-5CEFB83E7965}" sibTransId="{B9DB2680-50FB-4513-ABC8-2EC9437D956D}"/>
    <dgm:cxn modelId="{3A1A277F-AB8D-4D0C-815F-6EF2D5BA44C3}" type="presOf" srcId="{08B68DB0-4255-49DF-BB69-B0E0A25140B2}" destId="{8853DDB2-21E1-4658-86EE-22465CD03972}" srcOrd="0" destOrd="0" presId="urn:microsoft.com/office/officeart/2017/3/layout/DropPinTimeline"/>
    <dgm:cxn modelId="{81ABD281-A9C6-44A7-A664-4A5F0C1138B5}" type="presOf" srcId="{B6BA666C-C3AA-4513-83B2-DF2B42843105}" destId="{F6F6AA11-9244-463A-AD75-82619309DEEE}" srcOrd="0" destOrd="0" presId="urn:microsoft.com/office/officeart/2017/3/layout/DropPinTimeline"/>
    <dgm:cxn modelId="{B599678B-A3B6-48B1-AD30-986A925154AE}" srcId="{308A1CD3-5E78-4F82-8204-CAA06776C882}" destId="{7D6DFA89-84CD-497C-8B0D-08615C0242A9}" srcOrd="4" destOrd="0" parTransId="{2A23523E-EB64-4EF4-8849-F8F77430001E}" sibTransId="{4979E82C-42F4-406E-A192-35195F3D5F1C}"/>
    <dgm:cxn modelId="{3F84798E-BD16-438F-A1A5-4F5EE2429F39}" type="presOf" srcId="{58E6BD44-C893-4AC3-9E83-7C2D4B244714}" destId="{B66BC765-1122-46FA-884B-438686A1DC33}" srcOrd="0" destOrd="1" presId="urn:microsoft.com/office/officeart/2017/3/layout/DropPinTimeline"/>
    <dgm:cxn modelId="{4597B19A-C8DE-44F4-A3A1-ADE5A69D0488}" srcId="{308A1CD3-5E78-4F82-8204-CAA06776C882}" destId="{FDA06D25-8BA2-47A3-A2CA-FBBF0E63EF3C}" srcOrd="0" destOrd="0" parTransId="{F7AF74B5-2651-418D-A069-98C6202B4E75}" sibTransId="{096199DD-9C38-4A4D-AA66-1818543AC097}"/>
    <dgm:cxn modelId="{F0FD6CA4-084D-4AE1-A37B-F723E86067C1}" srcId="{B6BA666C-C3AA-4513-83B2-DF2B42843105}" destId="{9673D96F-3095-4FFB-8AE5-8034020A6D0A}" srcOrd="0" destOrd="0" parTransId="{797CA65F-1573-4AF6-9518-8551F7FE2381}" sibTransId="{5D3422DE-E8AA-4F3E-90CF-A0B049E556B1}"/>
    <dgm:cxn modelId="{B25EDFAA-FCDB-40ED-949E-326509265E41}" type="presOf" srcId="{72F4421C-00FB-4BEE-91EB-CCF2602AE01D}" destId="{B458002F-EF1A-41FE-BDFD-6EC79F0AF7F0}" srcOrd="0" destOrd="1" presId="urn:microsoft.com/office/officeart/2017/3/layout/DropPinTimeline"/>
    <dgm:cxn modelId="{358BAFAD-FCC3-478C-BDC7-E15E52004104}" type="presOf" srcId="{ECDC6B54-72E7-449D-B397-2670CDECA18F}" destId="{8853DDB2-21E1-4658-86EE-22465CD03972}" srcOrd="0" destOrd="2" presId="urn:microsoft.com/office/officeart/2017/3/layout/DropPinTimeline"/>
    <dgm:cxn modelId="{5586D2AE-9C28-44EA-93DB-4671D9FD57CE}" srcId="{308A1CD3-5E78-4F82-8204-CAA06776C882}" destId="{B6BA666C-C3AA-4513-83B2-DF2B42843105}" srcOrd="2" destOrd="0" parTransId="{0D8AD392-6645-410F-AF0D-5EAEE1C57576}" sibTransId="{19F56E03-D6C1-4166-9E89-0515C6B6B8F3}"/>
    <dgm:cxn modelId="{0F6AB0B7-5A67-4D40-9F71-605E4146E4FE}" type="presOf" srcId="{308A1CD3-5E78-4F82-8204-CAA06776C882}" destId="{C3C88D49-68C1-4640-922A-92300E467E6B}" srcOrd="0" destOrd="0" presId="urn:microsoft.com/office/officeart/2017/3/layout/DropPinTimeline"/>
    <dgm:cxn modelId="{41051FBE-E4D8-40A0-8018-DED00B108FFD}" srcId="{BF1B70DE-85BB-45E0-A27B-FD456CAA2A6F}" destId="{EC2AE2FF-C087-481C-970F-C19A765D37EE}" srcOrd="0" destOrd="0" parTransId="{E7918C37-236A-4092-A1D3-7FD1B75199D0}" sibTransId="{A181EFC4-365A-46EB-B349-EC59E48BB059}"/>
    <dgm:cxn modelId="{CBD73EBE-8B1D-4CA9-ABE2-EACD8A940E3A}" type="presOf" srcId="{E342BD31-94B7-4122-BD5A-36A8B24B7383}" destId="{CC6E2450-F5D0-4E3B-81CA-5FCD9A42AFA1}" srcOrd="0" destOrd="1" presId="urn:microsoft.com/office/officeart/2017/3/layout/DropPinTimeline"/>
    <dgm:cxn modelId="{D85596C1-F472-4544-9542-0751935F014B}" type="presOf" srcId="{EFF5F66B-A961-4D31-B4F9-ED9A601BA834}" destId="{B66BC765-1122-46FA-884B-438686A1DC33}" srcOrd="0" destOrd="0" presId="urn:microsoft.com/office/officeart/2017/3/layout/DropPinTimeline"/>
    <dgm:cxn modelId="{53AD67C2-0733-4A53-AB77-43DDCE6861FB}" srcId="{7D6DFA89-84CD-497C-8B0D-08615C0242A9}" destId="{A9BD0E3A-222B-43EB-A24F-4E53AE73EA17}" srcOrd="2" destOrd="0" parTransId="{3B24F997-AA33-4420-A226-6FDCC84D8422}" sibTransId="{75EBFDC8-F12F-4D29-92BF-00C5D9C4B51A}"/>
    <dgm:cxn modelId="{A2DC7CC9-A206-4B73-9E0E-03688D0731E8}" srcId="{5BC65E20-4AD8-447B-912A-E97EDB27DA92}" destId="{08B68DB0-4255-49DF-BB69-B0E0A25140B2}" srcOrd="0" destOrd="0" parTransId="{51A1B4D7-D816-413A-937C-E408AA570F66}" sibTransId="{D61B5453-DC3F-47C4-B555-A0DF2976FB2A}"/>
    <dgm:cxn modelId="{720955CF-9F2A-4232-8498-951E2D9349EF}" type="presOf" srcId="{028021C9-A77A-40C2-BE8D-3C55779154D1}" destId="{B458002F-EF1A-41FE-BDFD-6EC79F0AF7F0}" srcOrd="0" destOrd="0" presId="urn:microsoft.com/office/officeart/2017/3/layout/DropPinTimeline"/>
    <dgm:cxn modelId="{F3BF39E0-6D4C-4388-8790-18C4F7EF9AFB}" srcId="{308A1CD3-5E78-4F82-8204-CAA06776C882}" destId="{5BC65E20-4AD8-447B-912A-E97EDB27DA92}" srcOrd="1" destOrd="0" parTransId="{46D15BF7-8C0B-4A2B-A2A7-3A3E08F6C68B}" sibTransId="{81D6A2BE-4606-4137-920C-AC318F3E9EA4}"/>
    <dgm:cxn modelId="{769BDCE1-02FC-4BFE-A431-A813B026293E}" type="presOf" srcId="{7D6DFA89-84CD-497C-8B0D-08615C0242A9}" destId="{45A08BC6-3A2D-40A8-A429-279954FE3EEE}" srcOrd="0" destOrd="0" presId="urn:microsoft.com/office/officeart/2017/3/layout/DropPinTimeline"/>
    <dgm:cxn modelId="{062200EC-4C19-4CCE-A50C-9231AA8FD91E}" srcId="{FDA06D25-8BA2-47A3-A2CA-FBBF0E63EF3C}" destId="{EFF5F66B-A961-4D31-B4F9-ED9A601BA834}" srcOrd="0" destOrd="0" parTransId="{F0C2AFC9-5E97-417B-BE98-546751D2DE3A}" sibTransId="{3926F223-F366-417D-97B8-A04706C9FD8C}"/>
    <dgm:cxn modelId="{FB8522F8-DFAF-4E3C-B5DA-13A74D9C605A}" type="presParOf" srcId="{C3C88D49-68C1-4640-922A-92300E467E6B}" destId="{29C7C361-EC0A-4279-AA2B-BF012278C80B}" srcOrd="0" destOrd="0" presId="urn:microsoft.com/office/officeart/2017/3/layout/DropPinTimeline"/>
    <dgm:cxn modelId="{5D6D7D77-563B-4D89-BD20-B70BEF9A2426}" type="presParOf" srcId="{C3C88D49-68C1-4640-922A-92300E467E6B}" destId="{81A6687A-F32D-445B-B7B8-FF19CB50B49D}" srcOrd="1" destOrd="0" presId="urn:microsoft.com/office/officeart/2017/3/layout/DropPinTimeline"/>
    <dgm:cxn modelId="{50006EC2-A096-4D5E-B65B-61E7BCF883B6}" type="presParOf" srcId="{81A6687A-F32D-445B-B7B8-FF19CB50B49D}" destId="{B7A0E286-17DC-4671-9F8B-BFF0CCF83453}" srcOrd="0" destOrd="0" presId="urn:microsoft.com/office/officeart/2017/3/layout/DropPinTimeline"/>
    <dgm:cxn modelId="{6BE39BBC-8F1A-4485-B2E6-1AF06B15412E}" type="presParOf" srcId="{B7A0E286-17DC-4671-9F8B-BFF0CCF83453}" destId="{9B212782-DB7B-43BD-9E8D-D6FA940EECBE}" srcOrd="0" destOrd="0" presId="urn:microsoft.com/office/officeart/2017/3/layout/DropPinTimeline"/>
    <dgm:cxn modelId="{75ECC352-6037-40D8-BAB3-68F22DF791F4}" type="presParOf" srcId="{B7A0E286-17DC-4671-9F8B-BFF0CCF83453}" destId="{BF6CDEB7-E898-4CE0-80CB-AF7F199A9523}" srcOrd="1" destOrd="0" presId="urn:microsoft.com/office/officeart/2017/3/layout/DropPinTimeline"/>
    <dgm:cxn modelId="{C54A9844-6C7C-48B5-B1ED-A95F331D85C6}" type="presParOf" srcId="{BF6CDEB7-E898-4CE0-80CB-AF7F199A9523}" destId="{69C6FF8C-E3E9-497E-B409-71E9F0E10F7F}" srcOrd="0" destOrd="0" presId="urn:microsoft.com/office/officeart/2017/3/layout/DropPinTimeline"/>
    <dgm:cxn modelId="{6625C0BB-7369-4832-BE41-E3D0074915F3}" type="presParOf" srcId="{BF6CDEB7-E898-4CE0-80CB-AF7F199A9523}" destId="{219FBECE-85C4-4653-A758-4011D8BC71F9}" srcOrd="1" destOrd="0" presId="urn:microsoft.com/office/officeart/2017/3/layout/DropPinTimeline"/>
    <dgm:cxn modelId="{D0620143-C2D7-423B-96A4-2564DBA3B408}" type="presParOf" srcId="{B7A0E286-17DC-4671-9F8B-BFF0CCF83453}" destId="{B66BC765-1122-46FA-884B-438686A1DC33}" srcOrd="2" destOrd="0" presId="urn:microsoft.com/office/officeart/2017/3/layout/DropPinTimeline"/>
    <dgm:cxn modelId="{35A93B9A-3979-4ECB-8718-B82ABE57347B}" type="presParOf" srcId="{B7A0E286-17DC-4671-9F8B-BFF0CCF83453}" destId="{5B3A228C-AED7-41BE-883E-8E9749DDFD77}" srcOrd="3" destOrd="0" presId="urn:microsoft.com/office/officeart/2017/3/layout/DropPinTimeline"/>
    <dgm:cxn modelId="{B9749D50-0E00-4D09-9CE9-C79CACF167B1}" type="presParOf" srcId="{B7A0E286-17DC-4671-9F8B-BFF0CCF83453}" destId="{BDC8B2AD-14C9-44C3-BD15-C80CE2981B59}" srcOrd="4" destOrd="0" presId="urn:microsoft.com/office/officeart/2017/3/layout/DropPinTimeline"/>
    <dgm:cxn modelId="{9D150455-C974-4C7F-B7DC-548D4BD4E419}" type="presParOf" srcId="{B7A0E286-17DC-4671-9F8B-BFF0CCF83453}" destId="{F71DFDAC-D868-4363-945D-75ADC8CB472A}" srcOrd="5" destOrd="0" presId="urn:microsoft.com/office/officeart/2017/3/layout/DropPinTimeline"/>
    <dgm:cxn modelId="{118AA6A3-99AB-42C5-BECD-E2236F14024D}" type="presParOf" srcId="{81A6687A-F32D-445B-B7B8-FF19CB50B49D}" destId="{AD2F530C-502F-415A-A022-FC0EA2A211ED}" srcOrd="1" destOrd="0" presId="urn:microsoft.com/office/officeart/2017/3/layout/DropPinTimeline"/>
    <dgm:cxn modelId="{41DD166F-298E-4C3C-92C1-384DA5B7BC85}" type="presParOf" srcId="{81A6687A-F32D-445B-B7B8-FF19CB50B49D}" destId="{10C13A4A-E89A-47D6-B80B-09AF36ED7D91}" srcOrd="2" destOrd="0" presId="urn:microsoft.com/office/officeart/2017/3/layout/DropPinTimeline"/>
    <dgm:cxn modelId="{886DC4BB-0B5D-41B4-8F50-69461C446CD0}" type="presParOf" srcId="{10C13A4A-E89A-47D6-B80B-09AF36ED7D91}" destId="{642938F1-1EBB-4050-B927-685402BFF27B}" srcOrd="0" destOrd="0" presId="urn:microsoft.com/office/officeart/2017/3/layout/DropPinTimeline"/>
    <dgm:cxn modelId="{F51A4D49-87AB-4C4E-A9D6-C0BA6CC4A8E8}" type="presParOf" srcId="{10C13A4A-E89A-47D6-B80B-09AF36ED7D91}" destId="{648E54AB-CCFD-4878-B26B-A02EBD592841}" srcOrd="1" destOrd="0" presId="urn:microsoft.com/office/officeart/2017/3/layout/DropPinTimeline"/>
    <dgm:cxn modelId="{C7ABCDB4-D898-4B75-939F-DB1AA259936E}" type="presParOf" srcId="{648E54AB-CCFD-4878-B26B-A02EBD592841}" destId="{9DDF9776-C30B-47EF-940D-F4EBC8FB3C1C}" srcOrd="0" destOrd="0" presId="urn:microsoft.com/office/officeart/2017/3/layout/DropPinTimeline"/>
    <dgm:cxn modelId="{F8BDDF0F-D784-4ED6-A89B-CF67A7702726}" type="presParOf" srcId="{648E54AB-CCFD-4878-B26B-A02EBD592841}" destId="{756507DB-F67E-4575-8923-0E1119D39968}" srcOrd="1" destOrd="0" presId="urn:microsoft.com/office/officeart/2017/3/layout/DropPinTimeline"/>
    <dgm:cxn modelId="{10A36E24-F223-445C-9615-46E47D29023C}" type="presParOf" srcId="{10C13A4A-E89A-47D6-B80B-09AF36ED7D91}" destId="{8853DDB2-21E1-4658-86EE-22465CD03972}" srcOrd="2" destOrd="0" presId="urn:microsoft.com/office/officeart/2017/3/layout/DropPinTimeline"/>
    <dgm:cxn modelId="{2E0DCE13-C23B-4671-94AD-F22BC7878EC2}" type="presParOf" srcId="{10C13A4A-E89A-47D6-B80B-09AF36ED7D91}" destId="{EE1F8E07-AE12-4CA3-AD58-425595F99A6F}" srcOrd="3" destOrd="0" presId="urn:microsoft.com/office/officeart/2017/3/layout/DropPinTimeline"/>
    <dgm:cxn modelId="{9ECC4AA0-BC3D-4295-9E85-068423C78C40}" type="presParOf" srcId="{10C13A4A-E89A-47D6-B80B-09AF36ED7D91}" destId="{9F4CA98F-613F-4446-94C3-DA78C8FD9163}" srcOrd="4" destOrd="0" presId="urn:microsoft.com/office/officeart/2017/3/layout/DropPinTimeline"/>
    <dgm:cxn modelId="{EA9B8927-A145-40BD-B664-4DD2DB90A730}" type="presParOf" srcId="{10C13A4A-E89A-47D6-B80B-09AF36ED7D91}" destId="{362AC18A-38DD-41D7-B61F-BC6732EA4645}" srcOrd="5" destOrd="0" presId="urn:microsoft.com/office/officeart/2017/3/layout/DropPinTimeline"/>
    <dgm:cxn modelId="{3A1AB8CD-0A19-4B0E-B2B1-10D5FE2CBB37}" type="presParOf" srcId="{81A6687A-F32D-445B-B7B8-FF19CB50B49D}" destId="{5A11F56F-7C4C-409E-AA7E-89B0760F5B8C}" srcOrd="3" destOrd="0" presId="urn:microsoft.com/office/officeart/2017/3/layout/DropPinTimeline"/>
    <dgm:cxn modelId="{A360AD89-D1B9-41A2-B5F9-224BF261FE19}" type="presParOf" srcId="{81A6687A-F32D-445B-B7B8-FF19CB50B49D}" destId="{AEF8DD88-BB44-4671-A402-5FEDF37CD292}" srcOrd="4" destOrd="0" presId="urn:microsoft.com/office/officeart/2017/3/layout/DropPinTimeline"/>
    <dgm:cxn modelId="{25A669E9-19DB-4739-9B65-DC305ED5B98F}" type="presParOf" srcId="{AEF8DD88-BB44-4671-A402-5FEDF37CD292}" destId="{E5DA4F3A-B8FF-4300-AE60-52089ACAFC59}" srcOrd="0" destOrd="0" presId="urn:microsoft.com/office/officeart/2017/3/layout/DropPinTimeline"/>
    <dgm:cxn modelId="{DCDD2D9F-2EF1-41A7-A950-5DBA4367292D}" type="presParOf" srcId="{AEF8DD88-BB44-4671-A402-5FEDF37CD292}" destId="{258F772E-F939-44C5-BD92-27DCEED98B01}" srcOrd="1" destOrd="0" presId="urn:microsoft.com/office/officeart/2017/3/layout/DropPinTimeline"/>
    <dgm:cxn modelId="{97950880-9691-4CBC-A058-AB3697C05577}" type="presParOf" srcId="{258F772E-F939-44C5-BD92-27DCEED98B01}" destId="{539F877D-DD8F-4B7A-B2E3-92354DE58660}" srcOrd="0" destOrd="0" presId="urn:microsoft.com/office/officeart/2017/3/layout/DropPinTimeline"/>
    <dgm:cxn modelId="{FE5BE45C-DE80-475F-9D4B-9F7D0A770C23}" type="presParOf" srcId="{258F772E-F939-44C5-BD92-27DCEED98B01}" destId="{5E3EB61C-0138-4474-BFBB-73A0A5AD93C8}" srcOrd="1" destOrd="0" presId="urn:microsoft.com/office/officeart/2017/3/layout/DropPinTimeline"/>
    <dgm:cxn modelId="{CBFCC0DC-1738-4805-B053-B0317ED4E688}" type="presParOf" srcId="{AEF8DD88-BB44-4671-A402-5FEDF37CD292}" destId="{CC6E2450-F5D0-4E3B-81CA-5FCD9A42AFA1}" srcOrd="2" destOrd="0" presId="urn:microsoft.com/office/officeart/2017/3/layout/DropPinTimeline"/>
    <dgm:cxn modelId="{E9243057-61F4-4292-9F50-8B610F50C107}" type="presParOf" srcId="{AEF8DD88-BB44-4671-A402-5FEDF37CD292}" destId="{F6F6AA11-9244-463A-AD75-82619309DEEE}" srcOrd="3" destOrd="0" presId="urn:microsoft.com/office/officeart/2017/3/layout/DropPinTimeline"/>
    <dgm:cxn modelId="{4B16B75D-F2E9-4D26-AAC5-6DD4B3F374A4}" type="presParOf" srcId="{AEF8DD88-BB44-4671-A402-5FEDF37CD292}" destId="{6552F5CB-8D81-4EAF-BE34-900DE64A6C74}" srcOrd="4" destOrd="0" presId="urn:microsoft.com/office/officeart/2017/3/layout/DropPinTimeline"/>
    <dgm:cxn modelId="{321B8022-DCD8-41D7-A50C-52BEBE8663D7}" type="presParOf" srcId="{AEF8DD88-BB44-4671-A402-5FEDF37CD292}" destId="{0AA11200-D43F-4738-9B97-CD04E6CBCEC3}" srcOrd="5" destOrd="0" presId="urn:microsoft.com/office/officeart/2017/3/layout/DropPinTimeline"/>
    <dgm:cxn modelId="{0CF9D24C-0085-4204-A14C-66A2F8D0F64A}" type="presParOf" srcId="{81A6687A-F32D-445B-B7B8-FF19CB50B49D}" destId="{96BBF7F8-651E-4914-83E8-9B878C4AF696}" srcOrd="5" destOrd="0" presId="urn:microsoft.com/office/officeart/2017/3/layout/DropPinTimeline"/>
    <dgm:cxn modelId="{44D4E04D-2313-4CAB-B677-C9AF9479D1FC}" type="presParOf" srcId="{81A6687A-F32D-445B-B7B8-FF19CB50B49D}" destId="{FF6EB866-E8D8-44DE-BAB1-16718A4DF85B}" srcOrd="6" destOrd="0" presId="urn:microsoft.com/office/officeart/2017/3/layout/DropPinTimeline"/>
    <dgm:cxn modelId="{DA1179F5-BA00-44D4-8F67-2E6ECDB3BC30}" type="presParOf" srcId="{FF6EB866-E8D8-44DE-BAB1-16718A4DF85B}" destId="{D79B77B3-0292-4619-A1D9-D275CF1E2067}" srcOrd="0" destOrd="0" presId="urn:microsoft.com/office/officeart/2017/3/layout/DropPinTimeline"/>
    <dgm:cxn modelId="{930BBB2B-0F3C-4561-B2C3-B443CF35CCFE}" type="presParOf" srcId="{FF6EB866-E8D8-44DE-BAB1-16718A4DF85B}" destId="{5CA4382B-0494-433F-8B49-81690B337CE4}" srcOrd="1" destOrd="0" presId="urn:microsoft.com/office/officeart/2017/3/layout/DropPinTimeline"/>
    <dgm:cxn modelId="{074DCF7A-4024-4C77-8CF0-7AE7DA024DE5}" type="presParOf" srcId="{5CA4382B-0494-433F-8B49-81690B337CE4}" destId="{A3BDBF0F-9EF9-4780-BA17-EA67A08F278C}" srcOrd="0" destOrd="0" presId="urn:microsoft.com/office/officeart/2017/3/layout/DropPinTimeline"/>
    <dgm:cxn modelId="{86E0A269-FD55-4F95-AA81-786239389B92}" type="presParOf" srcId="{5CA4382B-0494-433F-8B49-81690B337CE4}" destId="{700B372A-7CCA-44EF-9319-39FF887C1BEA}" srcOrd="1" destOrd="0" presId="urn:microsoft.com/office/officeart/2017/3/layout/DropPinTimeline"/>
    <dgm:cxn modelId="{6B88392D-654B-4578-BB16-982AB9489EFA}" type="presParOf" srcId="{FF6EB866-E8D8-44DE-BAB1-16718A4DF85B}" destId="{EE267F1F-CB2B-4D0B-93FF-0F5654D89B9A}" srcOrd="2" destOrd="0" presId="urn:microsoft.com/office/officeart/2017/3/layout/DropPinTimeline"/>
    <dgm:cxn modelId="{9B9EC6CA-5DD3-4880-B11C-D75198972CBC}" type="presParOf" srcId="{FF6EB866-E8D8-44DE-BAB1-16718A4DF85B}" destId="{F9165406-F83E-46DC-AC05-1CFDCAF40546}" srcOrd="3" destOrd="0" presId="urn:microsoft.com/office/officeart/2017/3/layout/DropPinTimeline"/>
    <dgm:cxn modelId="{BABA2851-3483-43DA-8711-FC3529F33D23}" type="presParOf" srcId="{FF6EB866-E8D8-44DE-BAB1-16718A4DF85B}" destId="{685E61CE-E4E0-49F9-9FC5-8661E03867BB}" srcOrd="4" destOrd="0" presId="urn:microsoft.com/office/officeart/2017/3/layout/DropPinTimeline"/>
    <dgm:cxn modelId="{45CA41FB-69E0-4620-938B-482BD6CE24A7}" type="presParOf" srcId="{FF6EB866-E8D8-44DE-BAB1-16718A4DF85B}" destId="{C5801CB5-626F-4297-888A-7BCC14B19662}" srcOrd="5" destOrd="0" presId="urn:microsoft.com/office/officeart/2017/3/layout/DropPinTimeline"/>
    <dgm:cxn modelId="{2BC97C24-EF74-4065-87C1-7D7C7FBCF2F4}" type="presParOf" srcId="{81A6687A-F32D-445B-B7B8-FF19CB50B49D}" destId="{F4FB0618-930C-47D0-B89D-14BBCF8C3843}" srcOrd="7" destOrd="0" presId="urn:microsoft.com/office/officeart/2017/3/layout/DropPinTimeline"/>
    <dgm:cxn modelId="{04480119-5345-48D6-BE60-039310A0A8CE}" type="presParOf" srcId="{81A6687A-F32D-445B-B7B8-FF19CB50B49D}" destId="{853D0AEE-1C84-42DB-8D30-D820D65DFD8C}" srcOrd="8" destOrd="0" presId="urn:microsoft.com/office/officeart/2017/3/layout/DropPinTimeline"/>
    <dgm:cxn modelId="{53A2E38D-A7ED-4926-B159-3ADB446DF464}" type="presParOf" srcId="{853D0AEE-1C84-42DB-8D30-D820D65DFD8C}" destId="{D9A0B5C1-B8BC-4E14-8AF0-B1172EC5AC11}" srcOrd="0" destOrd="0" presId="urn:microsoft.com/office/officeart/2017/3/layout/DropPinTimeline"/>
    <dgm:cxn modelId="{581F35C5-FABB-4D96-8166-64FDD8F4BEC7}" type="presParOf" srcId="{853D0AEE-1C84-42DB-8D30-D820D65DFD8C}" destId="{0CB2E1F8-A660-4770-885A-00C76E235B0A}" srcOrd="1" destOrd="0" presId="urn:microsoft.com/office/officeart/2017/3/layout/DropPinTimeline"/>
    <dgm:cxn modelId="{DD54180C-C5DB-449C-AA56-6C58059DB1FB}" type="presParOf" srcId="{0CB2E1F8-A660-4770-885A-00C76E235B0A}" destId="{CABAA771-8B2E-49FE-9DDD-E2EFDFDA7F5D}" srcOrd="0" destOrd="0" presId="urn:microsoft.com/office/officeart/2017/3/layout/DropPinTimeline"/>
    <dgm:cxn modelId="{BC44C12E-889F-4E25-BDE5-7F2F28A653E6}" type="presParOf" srcId="{0CB2E1F8-A660-4770-885A-00C76E235B0A}" destId="{7B2AEAD4-801E-463C-824D-C02C3650A332}" srcOrd="1" destOrd="0" presId="urn:microsoft.com/office/officeart/2017/3/layout/DropPinTimeline"/>
    <dgm:cxn modelId="{565FCF0F-4362-40FC-81B5-CC15332E4E17}" type="presParOf" srcId="{853D0AEE-1C84-42DB-8D30-D820D65DFD8C}" destId="{B458002F-EF1A-41FE-BDFD-6EC79F0AF7F0}" srcOrd="2" destOrd="0" presId="urn:microsoft.com/office/officeart/2017/3/layout/DropPinTimeline"/>
    <dgm:cxn modelId="{8FE1E499-C9F7-450C-A0BA-9153CBC9F948}" type="presParOf" srcId="{853D0AEE-1C84-42DB-8D30-D820D65DFD8C}" destId="{45A08BC6-3A2D-40A8-A429-279954FE3EEE}" srcOrd="3" destOrd="0" presId="urn:microsoft.com/office/officeart/2017/3/layout/DropPinTimeline"/>
    <dgm:cxn modelId="{A45EBEAA-4BB4-43B1-AC4B-B72EC8F312BE}" type="presParOf" srcId="{853D0AEE-1C84-42DB-8D30-D820D65DFD8C}" destId="{EF49A584-3637-45DB-9CEB-0EDF08D135EA}" srcOrd="4" destOrd="0" presId="urn:microsoft.com/office/officeart/2017/3/layout/DropPinTimeline"/>
    <dgm:cxn modelId="{E55D279E-5C19-4B76-A8DE-14B04AB01577}" type="presParOf" srcId="{853D0AEE-1C84-42DB-8D30-D820D65DFD8C}" destId="{519492A8-123F-40F4-B194-953A71862070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718B64-5B8E-4B6D-A090-D238958FFA8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33C93C-95CA-4F25-809F-054226BFB3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27 LHDs reporting (pre)</a:t>
          </a:r>
        </a:p>
      </dgm:t>
    </dgm:pt>
    <dgm:pt modelId="{987DFA98-0F80-4CBD-9D19-E4C209F8B3D3}" type="parTrans" cxnId="{1735D3DD-55DA-49A8-AFBF-72BD498F198E}">
      <dgm:prSet/>
      <dgm:spPr/>
      <dgm:t>
        <a:bodyPr/>
        <a:lstStyle/>
        <a:p>
          <a:endParaRPr lang="en-US"/>
        </a:p>
      </dgm:t>
    </dgm:pt>
    <dgm:pt modelId="{F8690C36-5BD3-4BF6-B656-12EE43DA742A}" type="sibTrans" cxnId="{1735D3DD-55DA-49A8-AFBF-72BD498F198E}">
      <dgm:prSet/>
      <dgm:spPr/>
      <dgm:t>
        <a:bodyPr/>
        <a:lstStyle/>
        <a:p>
          <a:endParaRPr lang="en-US"/>
        </a:p>
      </dgm:t>
    </dgm:pt>
    <dgm:pt modelId="{4969DE08-CEF8-4D4F-9451-8D5D9657C9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98 schools (pre, 97% of expected and 142% of goal)</a:t>
          </a:r>
        </a:p>
      </dgm:t>
    </dgm:pt>
    <dgm:pt modelId="{767E7DC7-A15E-4859-91FF-4D55C60E34EA}" type="parTrans" cxnId="{40EBB85B-5739-4B9E-8F72-AFF5E6BD9CB6}">
      <dgm:prSet/>
      <dgm:spPr/>
      <dgm:t>
        <a:bodyPr/>
        <a:lstStyle/>
        <a:p>
          <a:endParaRPr lang="en-US"/>
        </a:p>
      </dgm:t>
    </dgm:pt>
    <dgm:pt modelId="{B7982FCF-46F2-4F60-BB55-CFCFFD4CC15A}" type="sibTrans" cxnId="{40EBB85B-5739-4B9E-8F72-AFF5E6BD9CB6}">
      <dgm:prSet/>
      <dgm:spPr/>
      <dgm:t>
        <a:bodyPr/>
        <a:lstStyle/>
        <a:p>
          <a:endParaRPr lang="en-US"/>
        </a:p>
      </dgm:t>
    </dgm:pt>
    <dgm:pt modelId="{866B5724-05B0-4AAB-A512-D45744E737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6,196 pre-tests and 180 post-tests</a:t>
          </a:r>
          <a:endParaRPr lang="en-US" dirty="0"/>
        </a:p>
      </dgm:t>
    </dgm:pt>
    <dgm:pt modelId="{DABAC13E-F5CC-4CE2-BC30-24EA66121B47}" type="parTrans" cxnId="{9A020B32-1B42-40FE-82BE-79BD10CA523A}">
      <dgm:prSet/>
      <dgm:spPr/>
      <dgm:t>
        <a:bodyPr/>
        <a:lstStyle/>
        <a:p>
          <a:endParaRPr lang="en-US"/>
        </a:p>
      </dgm:t>
    </dgm:pt>
    <dgm:pt modelId="{0E11C040-A007-44FD-A19C-D982424ABE17}" type="sibTrans" cxnId="{9A020B32-1B42-40FE-82BE-79BD10CA523A}">
      <dgm:prSet/>
      <dgm:spPr/>
      <dgm:t>
        <a:bodyPr/>
        <a:lstStyle/>
        <a:p>
          <a:endParaRPr lang="en-US"/>
        </a:p>
      </dgm:t>
    </dgm:pt>
    <dgm:pt modelId="{BE9B08FE-0540-44F4-82EE-02495C32D3F7}" type="pres">
      <dgm:prSet presAssocID="{11718B64-5B8E-4B6D-A090-D238958FFA8D}" presName="root" presStyleCnt="0">
        <dgm:presLayoutVars>
          <dgm:dir/>
          <dgm:resizeHandles val="exact"/>
        </dgm:presLayoutVars>
      </dgm:prSet>
      <dgm:spPr/>
    </dgm:pt>
    <dgm:pt modelId="{70EA9197-F94B-4728-BC41-330FAA34897D}" type="pres">
      <dgm:prSet presAssocID="{B233C93C-95CA-4F25-809F-054226BFB349}" presName="compNode" presStyleCnt="0"/>
      <dgm:spPr/>
    </dgm:pt>
    <dgm:pt modelId="{498DE76B-AD56-48F5-9DB3-82CF0ED3629A}" type="pres">
      <dgm:prSet presAssocID="{B233C93C-95CA-4F25-809F-054226BFB349}" presName="bgRect" presStyleLbl="bgShp" presStyleIdx="0" presStyleCnt="3"/>
      <dgm:spPr/>
    </dgm:pt>
    <dgm:pt modelId="{83578416-8023-45FF-9CEB-9222A53A0FD5}" type="pres">
      <dgm:prSet presAssocID="{B233C93C-95CA-4F25-809F-054226BFB3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d Safety with solid fill"/>
        </a:ext>
      </dgm:extLst>
    </dgm:pt>
    <dgm:pt modelId="{D38ADBD4-6903-4987-992A-FE3F6586F691}" type="pres">
      <dgm:prSet presAssocID="{B233C93C-95CA-4F25-809F-054226BFB349}" presName="spaceRect" presStyleCnt="0"/>
      <dgm:spPr/>
    </dgm:pt>
    <dgm:pt modelId="{F2FD6AD7-2111-4470-BE2B-70F90A834BFB}" type="pres">
      <dgm:prSet presAssocID="{B233C93C-95CA-4F25-809F-054226BFB349}" presName="parTx" presStyleLbl="revTx" presStyleIdx="0" presStyleCnt="3">
        <dgm:presLayoutVars>
          <dgm:chMax val="0"/>
          <dgm:chPref val="0"/>
        </dgm:presLayoutVars>
      </dgm:prSet>
      <dgm:spPr/>
    </dgm:pt>
    <dgm:pt modelId="{B2A24F08-77E4-4A45-816F-6A1E6998EE80}" type="pres">
      <dgm:prSet presAssocID="{F8690C36-5BD3-4BF6-B656-12EE43DA742A}" presName="sibTrans" presStyleCnt="0"/>
      <dgm:spPr/>
    </dgm:pt>
    <dgm:pt modelId="{3873E5C6-036C-444A-B2DB-2A519B284378}" type="pres">
      <dgm:prSet presAssocID="{4969DE08-CEF8-4D4F-9451-8D5D9657C9CB}" presName="compNode" presStyleCnt="0"/>
      <dgm:spPr/>
    </dgm:pt>
    <dgm:pt modelId="{899F89A8-620F-41D7-8EA3-003F834BC8F8}" type="pres">
      <dgm:prSet presAssocID="{4969DE08-CEF8-4D4F-9451-8D5D9657C9CB}" presName="bgRect" presStyleLbl="bgShp" presStyleIdx="1" presStyleCnt="3"/>
      <dgm:spPr/>
    </dgm:pt>
    <dgm:pt modelId="{998395DA-3985-4E6E-9707-9B7D45A2403D}" type="pres">
      <dgm:prSet presAssocID="{4969DE08-CEF8-4D4F-9451-8D5D9657C9C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fessor female with solid fill"/>
        </a:ext>
      </dgm:extLst>
    </dgm:pt>
    <dgm:pt modelId="{C9C9B374-7C79-4CED-9C77-D0898F427D8F}" type="pres">
      <dgm:prSet presAssocID="{4969DE08-CEF8-4D4F-9451-8D5D9657C9CB}" presName="spaceRect" presStyleCnt="0"/>
      <dgm:spPr/>
    </dgm:pt>
    <dgm:pt modelId="{6729F2A0-14F6-40F7-B854-03F7AFE47BDD}" type="pres">
      <dgm:prSet presAssocID="{4969DE08-CEF8-4D4F-9451-8D5D9657C9CB}" presName="parTx" presStyleLbl="revTx" presStyleIdx="1" presStyleCnt="3">
        <dgm:presLayoutVars>
          <dgm:chMax val="0"/>
          <dgm:chPref val="0"/>
        </dgm:presLayoutVars>
      </dgm:prSet>
      <dgm:spPr/>
    </dgm:pt>
    <dgm:pt modelId="{8F22D9A8-957F-4E6A-A489-B18EAD564D6C}" type="pres">
      <dgm:prSet presAssocID="{B7982FCF-46F2-4F60-BB55-CFCFFD4CC15A}" presName="sibTrans" presStyleCnt="0"/>
      <dgm:spPr/>
    </dgm:pt>
    <dgm:pt modelId="{9420405F-4259-4E05-B4AE-A587B73ED643}" type="pres">
      <dgm:prSet presAssocID="{866B5724-05B0-4AAB-A512-D45744E737CB}" presName="compNode" presStyleCnt="0"/>
      <dgm:spPr/>
    </dgm:pt>
    <dgm:pt modelId="{38341BC5-9C1B-4432-9DD0-833D08141D3A}" type="pres">
      <dgm:prSet presAssocID="{866B5724-05B0-4AAB-A512-D45744E737CB}" presName="bgRect" presStyleLbl="bgShp" presStyleIdx="2" presStyleCnt="3"/>
      <dgm:spPr/>
    </dgm:pt>
    <dgm:pt modelId="{F9877BBF-5BEE-4A97-98F8-C22D966D6DC8}" type="pres">
      <dgm:prSet presAssocID="{866B5724-05B0-4AAB-A512-D45744E737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Partially Crossed with solid fill"/>
        </a:ext>
      </dgm:extLst>
    </dgm:pt>
    <dgm:pt modelId="{C500314F-1272-47E3-A77B-2EA94B734F87}" type="pres">
      <dgm:prSet presAssocID="{866B5724-05B0-4AAB-A512-D45744E737CB}" presName="spaceRect" presStyleCnt="0"/>
      <dgm:spPr/>
    </dgm:pt>
    <dgm:pt modelId="{B29426A1-DDB2-4DCF-AB93-BAF2D57CE7D1}" type="pres">
      <dgm:prSet presAssocID="{866B5724-05B0-4AAB-A512-D45744E737C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45CEA27-C7FE-4DF0-B7BA-11E824320B19}" type="presOf" srcId="{B233C93C-95CA-4F25-809F-054226BFB349}" destId="{F2FD6AD7-2111-4470-BE2B-70F90A834BFB}" srcOrd="0" destOrd="0" presId="urn:microsoft.com/office/officeart/2018/2/layout/IconVerticalSolidList"/>
    <dgm:cxn modelId="{9A020B32-1B42-40FE-82BE-79BD10CA523A}" srcId="{11718B64-5B8E-4B6D-A090-D238958FFA8D}" destId="{866B5724-05B0-4AAB-A512-D45744E737CB}" srcOrd="2" destOrd="0" parTransId="{DABAC13E-F5CC-4CE2-BC30-24EA66121B47}" sibTransId="{0E11C040-A007-44FD-A19C-D982424ABE17}"/>
    <dgm:cxn modelId="{40EBB85B-5739-4B9E-8F72-AFF5E6BD9CB6}" srcId="{11718B64-5B8E-4B6D-A090-D238958FFA8D}" destId="{4969DE08-CEF8-4D4F-9451-8D5D9657C9CB}" srcOrd="1" destOrd="0" parTransId="{767E7DC7-A15E-4859-91FF-4D55C60E34EA}" sibTransId="{B7982FCF-46F2-4F60-BB55-CFCFFD4CC15A}"/>
    <dgm:cxn modelId="{30B79B64-CCCE-4576-B0E7-F4049C6D8B9D}" type="presOf" srcId="{11718B64-5B8E-4B6D-A090-D238958FFA8D}" destId="{BE9B08FE-0540-44F4-82EE-02495C32D3F7}" srcOrd="0" destOrd="0" presId="urn:microsoft.com/office/officeart/2018/2/layout/IconVerticalSolidList"/>
    <dgm:cxn modelId="{069FCBB0-CE41-4F2B-8DCF-95FA978DBF99}" type="presOf" srcId="{866B5724-05B0-4AAB-A512-D45744E737CB}" destId="{B29426A1-DDB2-4DCF-AB93-BAF2D57CE7D1}" srcOrd="0" destOrd="0" presId="urn:microsoft.com/office/officeart/2018/2/layout/IconVerticalSolidList"/>
    <dgm:cxn modelId="{FC2B2CC4-8A97-44A8-9329-3381E332B5BA}" type="presOf" srcId="{4969DE08-CEF8-4D4F-9451-8D5D9657C9CB}" destId="{6729F2A0-14F6-40F7-B854-03F7AFE47BDD}" srcOrd="0" destOrd="0" presId="urn:microsoft.com/office/officeart/2018/2/layout/IconVerticalSolidList"/>
    <dgm:cxn modelId="{1735D3DD-55DA-49A8-AFBF-72BD498F198E}" srcId="{11718B64-5B8E-4B6D-A090-D238958FFA8D}" destId="{B233C93C-95CA-4F25-809F-054226BFB349}" srcOrd="0" destOrd="0" parTransId="{987DFA98-0F80-4CBD-9D19-E4C209F8B3D3}" sibTransId="{F8690C36-5BD3-4BF6-B656-12EE43DA742A}"/>
    <dgm:cxn modelId="{4EA3A79D-6228-4773-9D00-D7AD1C493AB3}" type="presParOf" srcId="{BE9B08FE-0540-44F4-82EE-02495C32D3F7}" destId="{70EA9197-F94B-4728-BC41-330FAA34897D}" srcOrd="0" destOrd="0" presId="urn:microsoft.com/office/officeart/2018/2/layout/IconVerticalSolidList"/>
    <dgm:cxn modelId="{DB7150E6-0030-4E70-9415-2C9823568183}" type="presParOf" srcId="{70EA9197-F94B-4728-BC41-330FAA34897D}" destId="{498DE76B-AD56-48F5-9DB3-82CF0ED3629A}" srcOrd="0" destOrd="0" presId="urn:microsoft.com/office/officeart/2018/2/layout/IconVerticalSolidList"/>
    <dgm:cxn modelId="{F6DBE5B0-E714-43E4-B7A2-C07B4CF4B917}" type="presParOf" srcId="{70EA9197-F94B-4728-BC41-330FAA34897D}" destId="{83578416-8023-45FF-9CEB-9222A53A0FD5}" srcOrd="1" destOrd="0" presId="urn:microsoft.com/office/officeart/2018/2/layout/IconVerticalSolidList"/>
    <dgm:cxn modelId="{159EE5D3-3DC8-4673-9B53-D97874A752B7}" type="presParOf" srcId="{70EA9197-F94B-4728-BC41-330FAA34897D}" destId="{D38ADBD4-6903-4987-992A-FE3F6586F691}" srcOrd="2" destOrd="0" presId="urn:microsoft.com/office/officeart/2018/2/layout/IconVerticalSolidList"/>
    <dgm:cxn modelId="{6A497D17-15B3-496D-ACC1-0B652805785B}" type="presParOf" srcId="{70EA9197-F94B-4728-BC41-330FAA34897D}" destId="{F2FD6AD7-2111-4470-BE2B-70F90A834BFB}" srcOrd="3" destOrd="0" presId="urn:microsoft.com/office/officeart/2018/2/layout/IconVerticalSolidList"/>
    <dgm:cxn modelId="{EE8CD44C-8771-4DB1-A823-DA24512A6598}" type="presParOf" srcId="{BE9B08FE-0540-44F4-82EE-02495C32D3F7}" destId="{B2A24F08-77E4-4A45-816F-6A1E6998EE80}" srcOrd="1" destOrd="0" presId="urn:microsoft.com/office/officeart/2018/2/layout/IconVerticalSolidList"/>
    <dgm:cxn modelId="{71204690-BCCB-4146-899E-709CF13DDC19}" type="presParOf" srcId="{BE9B08FE-0540-44F4-82EE-02495C32D3F7}" destId="{3873E5C6-036C-444A-B2DB-2A519B284378}" srcOrd="2" destOrd="0" presId="urn:microsoft.com/office/officeart/2018/2/layout/IconVerticalSolidList"/>
    <dgm:cxn modelId="{B5D486AD-AAC3-493A-B45C-657841D4A235}" type="presParOf" srcId="{3873E5C6-036C-444A-B2DB-2A519B284378}" destId="{899F89A8-620F-41D7-8EA3-003F834BC8F8}" srcOrd="0" destOrd="0" presId="urn:microsoft.com/office/officeart/2018/2/layout/IconVerticalSolidList"/>
    <dgm:cxn modelId="{15C74C4E-2D20-46D6-AEE8-1BDACC5E991F}" type="presParOf" srcId="{3873E5C6-036C-444A-B2DB-2A519B284378}" destId="{998395DA-3985-4E6E-9707-9B7D45A2403D}" srcOrd="1" destOrd="0" presId="urn:microsoft.com/office/officeart/2018/2/layout/IconVerticalSolidList"/>
    <dgm:cxn modelId="{957E8DC5-3F56-4698-AAB2-2BA7E680F07E}" type="presParOf" srcId="{3873E5C6-036C-444A-B2DB-2A519B284378}" destId="{C9C9B374-7C79-4CED-9C77-D0898F427D8F}" srcOrd="2" destOrd="0" presId="urn:microsoft.com/office/officeart/2018/2/layout/IconVerticalSolidList"/>
    <dgm:cxn modelId="{A4301BE1-58A4-4E74-81B2-459347EBFB3C}" type="presParOf" srcId="{3873E5C6-036C-444A-B2DB-2A519B284378}" destId="{6729F2A0-14F6-40F7-B854-03F7AFE47BDD}" srcOrd="3" destOrd="0" presId="urn:microsoft.com/office/officeart/2018/2/layout/IconVerticalSolidList"/>
    <dgm:cxn modelId="{33616323-CDAE-4503-9BCB-5F41F54F4247}" type="presParOf" srcId="{BE9B08FE-0540-44F4-82EE-02495C32D3F7}" destId="{8F22D9A8-957F-4E6A-A489-B18EAD564D6C}" srcOrd="3" destOrd="0" presId="urn:microsoft.com/office/officeart/2018/2/layout/IconVerticalSolidList"/>
    <dgm:cxn modelId="{53666740-CD88-44B8-87CD-606BE28AD9B5}" type="presParOf" srcId="{BE9B08FE-0540-44F4-82EE-02495C32D3F7}" destId="{9420405F-4259-4E05-B4AE-A587B73ED643}" srcOrd="4" destOrd="0" presId="urn:microsoft.com/office/officeart/2018/2/layout/IconVerticalSolidList"/>
    <dgm:cxn modelId="{1481F9FD-11F4-46FA-9EEA-388EDD568B18}" type="presParOf" srcId="{9420405F-4259-4E05-B4AE-A587B73ED643}" destId="{38341BC5-9C1B-4432-9DD0-833D08141D3A}" srcOrd="0" destOrd="0" presId="urn:microsoft.com/office/officeart/2018/2/layout/IconVerticalSolidList"/>
    <dgm:cxn modelId="{D400C943-68CE-44F6-8F56-74A3099C65DF}" type="presParOf" srcId="{9420405F-4259-4E05-B4AE-A587B73ED643}" destId="{F9877BBF-5BEE-4A97-98F8-C22D966D6DC8}" srcOrd="1" destOrd="0" presId="urn:microsoft.com/office/officeart/2018/2/layout/IconVerticalSolidList"/>
    <dgm:cxn modelId="{AD639E18-9114-49EF-B245-C9D5F77385DA}" type="presParOf" srcId="{9420405F-4259-4E05-B4AE-A587B73ED643}" destId="{C500314F-1272-47E3-A77B-2EA94B734F87}" srcOrd="2" destOrd="0" presId="urn:microsoft.com/office/officeart/2018/2/layout/IconVerticalSolidList"/>
    <dgm:cxn modelId="{DE80C081-AE53-4F88-9B72-48597FE1EDAF}" type="presParOf" srcId="{9420405F-4259-4E05-B4AE-A587B73ED643}" destId="{B29426A1-DDB2-4DCF-AB93-BAF2D57CE7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B7BBC0-6ABB-43D5-B0D6-758D652B79B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BABA50A-2405-4C72-A3E2-70CF8E8ACAEE}">
      <dgm:prSet custT="1"/>
      <dgm:spPr/>
      <dgm:t>
        <a:bodyPr/>
        <a:lstStyle/>
        <a:p>
          <a:pPr>
            <a:defRPr cap="all"/>
          </a:pPr>
          <a:r>
            <a:rPr lang="en-US" sz="1800" b="1" dirty="0"/>
            <a:t>Program activities </a:t>
          </a:r>
          <a:r>
            <a:rPr lang="en-US" sz="1800" b="1" dirty="0">
              <a:sym typeface="Wingdings" panose="05000000000000000000" pitchFamily="2" charset="2"/>
            </a:rPr>
            <a:t> Custom Data &amp; Evaluation</a:t>
          </a:r>
          <a:endParaRPr lang="en-US" sz="1800" dirty="0"/>
        </a:p>
      </dgm:t>
    </dgm:pt>
    <dgm:pt modelId="{2636E039-92BE-4BDC-AF8A-47BC5092E8A7}" type="parTrans" cxnId="{6EEABA25-DAAA-4F49-86D4-3932CF53BFA9}">
      <dgm:prSet/>
      <dgm:spPr/>
      <dgm:t>
        <a:bodyPr/>
        <a:lstStyle/>
        <a:p>
          <a:endParaRPr lang="en-US" sz="1800"/>
        </a:p>
      </dgm:t>
    </dgm:pt>
    <dgm:pt modelId="{8FED0941-30F6-4B3B-9E8A-B88F73310C56}" type="sibTrans" cxnId="{6EEABA25-DAAA-4F49-86D4-3932CF53BFA9}">
      <dgm:prSet/>
      <dgm:spPr/>
      <dgm:t>
        <a:bodyPr/>
        <a:lstStyle/>
        <a:p>
          <a:endParaRPr lang="en-US" sz="1800"/>
        </a:p>
      </dgm:t>
    </dgm:pt>
    <dgm:pt modelId="{FD8281D6-A9FA-4FE9-9A4F-81B2167FDE31}">
      <dgm:prSet custT="1"/>
      <dgm:spPr/>
      <dgm:t>
        <a:bodyPr/>
        <a:lstStyle/>
        <a:p>
          <a:pPr>
            <a:defRPr cap="all"/>
          </a:pPr>
          <a:r>
            <a:rPr lang="en-US" sz="1800" b="1" dirty="0"/>
            <a:t>PSE site activities </a:t>
          </a:r>
          <a:r>
            <a:rPr lang="en-US" sz="1800" b="1" dirty="0">
              <a:sym typeface="Wingdings" panose="05000000000000000000" pitchFamily="2" charset="2"/>
            </a:rPr>
            <a:t> Custom Data</a:t>
          </a:r>
          <a:endParaRPr lang="en-US" sz="1800" dirty="0"/>
        </a:p>
      </dgm:t>
    </dgm:pt>
    <dgm:pt modelId="{1666E4CC-FE19-45EF-AA10-FF28BCE96C57}" type="parTrans" cxnId="{A9EBCA9B-89A5-4A73-9EF1-5693E3390FB4}">
      <dgm:prSet/>
      <dgm:spPr/>
      <dgm:t>
        <a:bodyPr/>
        <a:lstStyle/>
        <a:p>
          <a:endParaRPr lang="en-US" sz="1800"/>
        </a:p>
      </dgm:t>
    </dgm:pt>
    <dgm:pt modelId="{1F532106-0EBE-4541-8F9C-0D608D3B8483}" type="sibTrans" cxnId="{A9EBCA9B-89A5-4A73-9EF1-5693E3390FB4}">
      <dgm:prSet/>
      <dgm:spPr/>
      <dgm:t>
        <a:bodyPr/>
        <a:lstStyle/>
        <a:p>
          <a:endParaRPr lang="en-US" sz="1800"/>
        </a:p>
      </dgm:t>
    </dgm:pt>
    <dgm:pt modelId="{EAB61DA1-6B49-433F-9536-083BEF18E1E5}">
      <dgm:prSet custT="1"/>
      <dgm:spPr/>
      <dgm:t>
        <a:bodyPr/>
        <a:lstStyle/>
        <a:p>
          <a:pPr>
            <a:defRPr cap="all"/>
          </a:pPr>
          <a:r>
            <a:rPr lang="en-US" sz="1800" b="1" dirty="0"/>
            <a:t>Indirect activities </a:t>
          </a:r>
          <a:r>
            <a:rPr lang="en-US" sz="1800" b="1" dirty="0">
              <a:sym typeface="Wingdings" panose="05000000000000000000" pitchFamily="2" charset="2"/>
            </a:rPr>
            <a:t> Custom data</a:t>
          </a:r>
          <a:endParaRPr lang="en-US" sz="1800" dirty="0"/>
        </a:p>
      </dgm:t>
    </dgm:pt>
    <dgm:pt modelId="{3155975C-85AE-4DED-9AE0-B5E54C3F0F89}" type="parTrans" cxnId="{EC728C11-60CC-4567-9FDD-9418EFA01334}">
      <dgm:prSet/>
      <dgm:spPr/>
      <dgm:t>
        <a:bodyPr/>
        <a:lstStyle/>
        <a:p>
          <a:endParaRPr lang="en-US" sz="1800"/>
        </a:p>
      </dgm:t>
    </dgm:pt>
    <dgm:pt modelId="{11DD3FC6-8305-49BC-A96F-188A4C9C2883}" type="sibTrans" cxnId="{EC728C11-60CC-4567-9FDD-9418EFA01334}">
      <dgm:prSet/>
      <dgm:spPr/>
      <dgm:t>
        <a:bodyPr/>
        <a:lstStyle/>
        <a:p>
          <a:endParaRPr lang="en-US" sz="1800"/>
        </a:p>
      </dgm:t>
    </dgm:pt>
    <dgm:pt modelId="{90E66405-90A9-430F-9292-FE576FB769C4}" type="pres">
      <dgm:prSet presAssocID="{A2B7BBC0-6ABB-43D5-B0D6-758D652B79BB}" presName="root" presStyleCnt="0">
        <dgm:presLayoutVars>
          <dgm:dir/>
          <dgm:resizeHandles val="exact"/>
        </dgm:presLayoutVars>
      </dgm:prSet>
      <dgm:spPr/>
    </dgm:pt>
    <dgm:pt modelId="{9408279C-263C-443F-B501-34B1076AB7AD}" type="pres">
      <dgm:prSet presAssocID="{CBABA50A-2405-4C72-A3E2-70CF8E8ACAEE}" presName="compNode" presStyleCnt="0"/>
      <dgm:spPr/>
    </dgm:pt>
    <dgm:pt modelId="{ADF7E222-E468-48EF-999B-D6518B4311BC}" type="pres">
      <dgm:prSet presAssocID="{CBABA50A-2405-4C72-A3E2-70CF8E8ACAEE}" presName="iconBgRect" presStyleLbl="bgShp" presStyleIdx="0" presStyleCnt="3"/>
      <dgm:spPr/>
    </dgm:pt>
    <dgm:pt modelId="{E74649F0-F591-4B46-8A5D-FCE35CA91302}" type="pres">
      <dgm:prSet presAssocID="{CBABA50A-2405-4C72-A3E2-70CF8E8ACAE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fessor female with solid fill"/>
        </a:ext>
      </dgm:extLst>
    </dgm:pt>
    <dgm:pt modelId="{AB3B96C9-1329-405A-B8ED-4DACB64DBEA9}" type="pres">
      <dgm:prSet presAssocID="{CBABA50A-2405-4C72-A3E2-70CF8E8ACAEE}" presName="spaceRect" presStyleCnt="0"/>
      <dgm:spPr/>
    </dgm:pt>
    <dgm:pt modelId="{7E71A853-E2D9-4609-99EB-86850A453E92}" type="pres">
      <dgm:prSet presAssocID="{CBABA50A-2405-4C72-A3E2-70CF8E8ACAEE}" presName="textRect" presStyleLbl="revTx" presStyleIdx="0" presStyleCnt="3">
        <dgm:presLayoutVars>
          <dgm:chMax val="1"/>
          <dgm:chPref val="1"/>
        </dgm:presLayoutVars>
      </dgm:prSet>
      <dgm:spPr/>
    </dgm:pt>
    <dgm:pt modelId="{6FEB0B29-0EE2-4F2F-9732-8CCD442AE18B}" type="pres">
      <dgm:prSet presAssocID="{8FED0941-30F6-4B3B-9E8A-B88F73310C56}" presName="sibTrans" presStyleCnt="0"/>
      <dgm:spPr/>
    </dgm:pt>
    <dgm:pt modelId="{5F9DFF10-41D8-49D2-8E15-CA20FA59B280}" type="pres">
      <dgm:prSet presAssocID="{FD8281D6-A9FA-4FE9-9A4F-81B2167FDE31}" presName="compNode" presStyleCnt="0"/>
      <dgm:spPr/>
    </dgm:pt>
    <dgm:pt modelId="{F868B5FE-C3B0-4146-A107-35844AC995F8}" type="pres">
      <dgm:prSet presAssocID="{FD8281D6-A9FA-4FE9-9A4F-81B2167FDE31}" presName="iconBgRect" presStyleLbl="bgShp" presStyleIdx="1" presStyleCnt="3"/>
      <dgm:spPr/>
    </dgm:pt>
    <dgm:pt modelId="{EDF3CED9-DCC3-4D41-96B2-C3AD62D90529}" type="pres">
      <dgm:prSet presAssocID="{FD8281D6-A9FA-4FE9-9A4F-81B2167FDE3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 with solid fill"/>
        </a:ext>
      </dgm:extLst>
    </dgm:pt>
    <dgm:pt modelId="{9D52CEDD-BA91-4672-9DEF-0DF7F00B5F88}" type="pres">
      <dgm:prSet presAssocID="{FD8281D6-A9FA-4FE9-9A4F-81B2167FDE31}" presName="spaceRect" presStyleCnt="0"/>
      <dgm:spPr/>
    </dgm:pt>
    <dgm:pt modelId="{27E06DDC-0954-4051-81F4-43C694009C61}" type="pres">
      <dgm:prSet presAssocID="{FD8281D6-A9FA-4FE9-9A4F-81B2167FDE31}" presName="textRect" presStyleLbl="revTx" presStyleIdx="1" presStyleCnt="3">
        <dgm:presLayoutVars>
          <dgm:chMax val="1"/>
          <dgm:chPref val="1"/>
        </dgm:presLayoutVars>
      </dgm:prSet>
      <dgm:spPr/>
    </dgm:pt>
    <dgm:pt modelId="{1BCB405B-1B44-45A3-AF5B-3EC95FE6911F}" type="pres">
      <dgm:prSet presAssocID="{1F532106-0EBE-4541-8F9C-0D608D3B8483}" presName="sibTrans" presStyleCnt="0"/>
      <dgm:spPr/>
    </dgm:pt>
    <dgm:pt modelId="{74A5FD5C-2248-4924-BDE2-87BECA4CD44A}" type="pres">
      <dgm:prSet presAssocID="{EAB61DA1-6B49-433F-9536-083BEF18E1E5}" presName="compNode" presStyleCnt="0"/>
      <dgm:spPr/>
    </dgm:pt>
    <dgm:pt modelId="{79E6252F-8AC3-45B8-83CC-83F2B4FED45F}" type="pres">
      <dgm:prSet presAssocID="{EAB61DA1-6B49-433F-9536-083BEF18E1E5}" presName="iconBgRect" presStyleLbl="bgShp" presStyleIdx="2" presStyleCnt="3"/>
      <dgm:spPr/>
    </dgm:pt>
    <dgm:pt modelId="{63E72D83-E3C2-4293-A2E2-2C154B7015D1}" type="pres">
      <dgm:prSet presAssocID="{EAB61DA1-6B49-433F-9536-083BEF18E1E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01A9F39C-A5E1-4B02-B849-421F6FA4C3B2}" type="pres">
      <dgm:prSet presAssocID="{EAB61DA1-6B49-433F-9536-083BEF18E1E5}" presName="spaceRect" presStyleCnt="0"/>
      <dgm:spPr/>
    </dgm:pt>
    <dgm:pt modelId="{94A19A06-4317-4110-8EC7-EC0ADC5B9301}" type="pres">
      <dgm:prSet presAssocID="{EAB61DA1-6B49-433F-9536-083BEF18E1E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C728C11-60CC-4567-9FDD-9418EFA01334}" srcId="{A2B7BBC0-6ABB-43D5-B0D6-758D652B79BB}" destId="{EAB61DA1-6B49-433F-9536-083BEF18E1E5}" srcOrd="2" destOrd="0" parTransId="{3155975C-85AE-4DED-9AE0-B5E54C3F0F89}" sibTransId="{11DD3FC6-8305-49BC-A96F-188A4C9C2883}"/>
    <dgm:cxn modelId="{69E90513-AF93-445F-B862-FB7520E16AA3}" type="presOf" srcId="{CBABA50A-2405-4C72-A3E2-70CF8E8ACAEE}" destId="{7E71A853-E2D9-4609-99EB-86850A453E92}" srcOrd="0" destOrd="0" presId="urn:microsoft.com/office/officeart/2018/5/layout/IconCircleLabelList"/>
    <dgm:cxn modelId="{6EEABA25-DAAA-4F49-86D4-3932CF53BFA9}" srcId="{A2B7BBC0-6ABB-43D5-B0D6-758D652B79BB}" destId="{CBABA50A-2405-4C72-A3E2-70CF8E8ACAEE}" srcOrd="0" destOrd="0" parTransId="{2636E039-92BE-4BDC-AF8A-47BC5092E8A7}" sibTransId="{8FED0941-30F6-4B3B-9E8A-B88F73310C56}"/>
    <dgm:cxn modelId="{3F66A844-0BEF-42D3-9FDF-3DD3A0D4BB96}" type="presOf" srcId="{FD8281D6-A9FA-4FE9-9A4F-81B2167FDE31}" destId="{27E06DDC-0954-4051-81F4-43C694009C61}" srcOrd="0" destOrd="0" presId="urn:microsoft.com/office/officeart/2018/5/layout/IconCircleLabelList"/>
    <dgm:cxn modelId="{395D1D7B-9F1B-42C6-AD55-CA24542BB18F}" type="presOf" srcId="{EAB61DA1-6B49-433F-9536-083BEF18E1E5}" destId="{94A19A06-4317-4110-8EC7-EC0ADC5B9301}" srcOrd="0" destOrd="0" presId="urn:microsoft.com/office/officeart/2018/5/layout/IconCircleLabelList"/>
    <dgm:cxn modelId="{AB3E7393-B190-455D-A42E-A19800DB7BBB}" type="presOf" srcId="{A2B7BBC0-6ABB-43D5-B0D6-758D652B79BB}" destId="{90E66405-90A9-430F-9292-FE576FB769C4}" srcOrd="0" destOrd="0" presId="urn:microsoft.com/office/officeart/2018/5/layout/IconCircleLabelList"/>
    <dgm:cxn modelId="{A9EBCA9B-89A5-4A73-9EF1-5693E3390FB4}" srcId="{A2B7BBC0-6ABB-43D5-B0D6-758D652B79BB}" destId="{FD8281D6-A9FA-4FE9-9A4F-81B2167FDE31}" srcOrd="1" destOrd="0" parTransId="{1666E4CC-FE19-45EF-AA10-FF28BCE96C57}" sibTransId="{1F532106-0EBE-4541-8F9C-0D608D3B8483}"/>
    <dgm:cxn modelId="{4A25E9AA-41B3-4DE5-91A1-EF340DA25717}" type="presParOf" srcId="{90E66405-90A9-430F-9292-FE576FB769C4}" destId="{9408279C-263C-443F-B501-34B1076AB7AD}" srcOrd="0" destOrd="0" presId="urn:microsoft.com/office/officeart/2018/5/layout/IconCircleLabelList"/>
    <dgm:cxn modelId="{C22BCB0E-5168-4375-A199-888D4A89559F}" type="presParOf" srcId="{9408279C-263C-443F-B501-34B1076AB7AD}" destId="{ADF7E222-E468-48EF-999B-D6518B4311BC}" srcOrd="0" destOrd="0" presId="urn:microsoft.com/office/officeart/2018/5/layout/IconCircleLabelList"/>
    <dgm:cxn modelId="{5F09C8B8-352E-4E60-B012-F930A26D3710}" type="presParOf" srcId="{9408279C-263C-443F-B501-34B1076AB7AD}" destId="{E74649F0-F591-4B46-8A5D-FCE35CA91302}" srcOrd="1" destOrd="0" presId="urn:microsoft.com/office/officeart/2018/5/layout/IconCircleLabelList"/>
    <dgm:cxn modelId="{0F756FF5-6012-47DA-823C-E970CBAAFD26}" type="presParOf" srcId="{9408279C-263C-443F-B501-34B1076AB7AD}" destId="{AB3B96C9-1329-405A-B8ED-4DACB64DBEA9}" srcOrd="2" destOrd="0" presId="urn:microsoft.com/office/officeart/2018/5/layout/IconCircleLabelList"/>
    <dgm:cxn modelId="{8CFF3412-20EE-45EA-8DEF-84EB4BF47916}" type="presParOf" srcId="{9408279C-263C-443F-B501-34B1076AB7AD}" destId="{7E71A853-E2D9-4609-99EB-86850A453E92}" srcOrd="3" destOrd="0" presId="urn:microsoft.com/office/officeart/2018/5/layout/IconCircleLabelList"/>
    <dgm:cxn modelId="{1838BB2C-D1C7-459E-A1F4-114CC8839E8A}" type="presParOf" srcId="{90E66405-90A9-430F-9292-FE576FB769C4}" destId="{6FEB0B29-0EE2-4F2F-9732-8CCD442AE18B}" srcOrd="1" destOrd="0" presId="urn:microsoft.com/office/officeart/2018/5/layout/IconCircleLabelList"/>
    <dgm:cxn modelId="{E18C68C3-7461-470E-A67F-58020AA09C9C}" type="presParOf" srcId="{90E66405-90A9-430F-9292-FE576FB769C4}" destId="{5F9DFF10-41D8-49D2-8E15-CA20FA59B280}" srcOrd="2" destOrd="0" presId="urn:microsoft.com/office/officeart/2018/5/layout/IconCircleLabelList"/>
    <dgm:cxn modelId="{8A563963-4228-41D6-A693-F6515B8AE940}" type="presParOf" srcId="{5F9DFF10-41D8-49D2-8E15-CA20FA59B280}" destId="{F868B5FE-C3B0-4146-A107-35844AC995F8}" srcOrd="0" destOrd="0" presId="urn:microsoft.com/office/officeart/2018/5/layout/IconCircleLabelList"/>
    <dgm:cxn modelId="{FBC24A29-6D02-4353-B0C3-8278B74EECA0}" type="presParOf" srcId="{5F9DFF10-41D8-49D2-8E15-CA20FA59B280}" destId="{EDF3CED9-DCC3-4D41-96B2-C3AD62D90529}" srcOrd="1" destOrd="0" presId="urn:microsoft.com/office/officeart/2018/5/layout/IconCircleLabelList"/>
    <dgm:cxn modelId="{441FF763-664F-4C67-8203-EA4AFE68BEF5}" type="presParOf" srcId="{5F9DFF10-41D8-49D2-8E15-CA20FA59B280}" destId="{9D52CEDD-BA91-4672-9DEF-0DF7F00B5F88}" srcOrd="2" destOrd="0" presId="urn:microsoft.com/office/officeart/2018/5/layout/IconCircleLabelList"/>
    <dgm:cxn modelId="{A1F339DA-974A-472C-A6DE-2759EF4641D5}" type="presParOf" srcId="{5F9DFF10-41D8-49D2-8E15-CA20FA59B280}" destId="{27E06DDC-0954-4051-81F4-43C694009C61}" srcOrd="3" destOrd="0" presId="urn:microsoft.com/office/officeart/2018/5/layout/IconCircleLabelList"/>
    <dgm:cxn modelId="{0FF227DD-53D2-45A7-BAB8-1139000EF4C1}" type="presParOf" srcId="{90E66405-90A9-430F-9292-FE576FB769C4}" destId="{1BCB405B-1B44-45A3-AF5B-3EC95FE6911F}" srcOrd="3" destOrd="0" presId="urn:microsoft.com/office/officeart/2018/5/layout/IconCircleLabelList"/>
    <dgm:cxn modelId="{816B0795-B0B6-40DA-A22B-A3EFCF9674E6}" type="presParOf" srcId="{90E66405-90A9-430F-9292-FE576FB769C4}" destId="{74A5FD5C-2248-4924-BDE2-87BECA4CD44A}" srcOrd="4" destOrd="0" presId="urn:microsoft.com/office/officeart/2018/5/layout/IconCircleLabelList"/>
    <dgm:cxn modelId="{65D67509-E711-4389-B58B-8761BC21300E}" type="presParOf" srcId="{74A5FD5C-2248-4924-BDE2-87BECA4CD44A}" destId="{79E6252F-8AC3-45B8-83CC-83F2B4FED45F}" srcOrd="0" destOrd="0" presId="urn:microsoft.com/office/officeart/2018/5/layout/IconCircleLabelList"/>
    <dgm:cxn modelId="{3C0FE449-79DC-4D32-8179-C6B68FDC08A6}" type="presParOf" srcId="{74A5FD5C-2248-4924-BDE2-87BECA4CD44A}" destId="{63E72D83-E3C2-4293-A2E2-2C154B7015D1}" srcOrd="1" destOrd="0" presId="urn:microsoft.com/office/officeart/2018/5/layout/IconCircleLabelList"/>
    <dgm:cxn modelId="{E31BCA0E-D1EE-4B00-BB1A-20B3B7EA18D7}" type="presParOf" srcId="{74A5FD5C-2248-4924-BDE2-87BECA4CD44A}" destId="{01A9F39C-A5E1-4B02-B849-421F6FA4C3B2}" srcOrd="2" destOrd="0" presId="urn:microsoft.com/office/officeart/2018/5/layout/IconCircleLabelList"/>
    <dgm:cxn modelId="{7253FAA0-9736-46D3-9209-45CF18A31AA9}" type="presParOf" srcId="{74A5FD5C-2248-4924-BDE2-87BECA4CD44A}" destId="{94A19A06-4317-4110-8EC7-EC0ADC5B930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AC3332-6733-4B2E-8430-787D327B98DF}" type="doc">
      <dgm:prSet loTypeId="urn:microsoft.com/office/officeart/2005/8/layout/hChevron3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3A8409D-D5E9-401D-A2F7-6F0900E1B74F}">
      <dgm:prSet custT="1"/>
      <dgm:spPr/>
      <dgm:t>
        <a:bodyPr/>
        <a:lstStyle/>
        <a:p>
          <a:r>
            <a:rPr lang="en-US" sz="4000" dirty="0"/>
            <a:t>Clarification on </a:t>
          </a:r>
          <a:r>
            <a:rPr lang="en-US" sz="4000" i="1" dirty="0"/>
            <a:t>minimum intervention</a:t>
          </a:r>
        </a:p>
      </dgm:t>
    </dgm:pt>
    <dgm:pt modelId="{6E955848-C3CB-4749-A5B5-1D65FA8CEB6B}" type="parTrans" cxnId="{29DE4C09-41EE-41A3-BCDC-4E3FFD3EF2BF}">
      <dgm:prSet/>
      <dgm:spPr/>
      <dgm:t>
        <a:bodyPr/>
        <a:lstStyle/>
        <a:p>
          <a:endParaRPr lang="en-US"/>
        </a:p>
      </dgm:t>
    </dgm:pt>
    <dgm:pt modelId="{4C97A50B-2C9D-4CD2-BF81-F0442165838F}" type="sibTrans" cxnId="{29DE4C09-41EE-41A3-BCDC-4E3FFD3EF2BF}">
      <dgm:prSet/>
      <dgm:spPr/>
      <dgm:t>
        <a:bodyPr/>
        <a:lstStyle/>
        <a:p>
          <a:endParaRPr lang="en-US"/>
        </a:p>
      </dgm:t>
    </dgm:pt>
    <dgm:pt modelId="{AA1ACFDF-C5A5-4595-A422-8A0FCAEA0E5C}">
      <dgm:prSet/>
      <dgm:spPr/>
      <dgm:t>
        <a:bodyPr/>
        <a:lstStyle/>
        <a:p>
          <a:r>
            <a:rPr lang="en-US" sz="3500" dirty="0"/>
            <a:t>Minimum intervention:</a:t>
          </a:r>
        </a:p>
      </dgm:t>
    </dgm:pt>
    <dgm:pt modelId="{8BD7B56A-36DD-475F-8AD9-49C3E299CD2E}" type="parTrans" cxnId="{7C34114B-7A1D-43EF-B331-E4A68DA92D77}">
      <dgm:prSet/>
      <dgm:spPr/>
      <dgm:t>
        <a:bodyPr/>
        <a:lstStyle/>
        <a:p>
          <a:endParaRPr lang="en-US"/>
        </a:p>
      </dgm:t>
    </dgm:pt>
    <dgm:pt modelId="{AB1B514D-A00A-4784-A75F-80534DBCCF85}" type="sibTrans" cxnId="{7C34114B-7A1D-43EF-B331-E4A68DA92D77}">
      <dgm:prSet/>
      <dgm:spPr/>
      <dgm:t>
        <a:bodyPr/>
        <a:lstStyle/>
        <a:p>
          <a:endParaRPr lang="en-US"/>
        </a:p>
      </dgm:t>
    </dgm:pt>
    <dgm:pt modelId="{8BDB6B2C-A4BF-475D-803E-14407CFFEDF5}">
      <dgm:prSet custT="1"/>
      <dgm:spPr/>
      <dgm:t>
        <a:bodyPr/>
        <a:lstStyle/>
        <a:p>
          <a:r>
            <a:rPr lang="en-US" sz="2400" dirty="0"/>
            <a:t>Series-based DE (3+ lessons)</a:t>
          </a:r>
        </a:p>
      </dgm:t>
    </dgm:pt>
    <dgm:pt modelId="{266DB49C-5430-4290-856D-B49DD643BC8B}" type="parTrans" cxnId="{6C2D533B-160B-482D-8423-007D75DD6513}">
      <dgm:prSet/>
      <dgm:spPr/>
      <dgm:t>
        <a:bodyPr/>
        <a:lstStyle/>
        <a:p>
          <a:endParaRPr lang="en-US"/>
        </a:p>
      </dgm:t>
    </dgm:pt>
    <dgm:pt modelId="{C29B28D7-EF31-41CD-842E-B4F8F36248BB}" type="sibTrans" cxnId="{6C2D533B-160B-482D-8423-007D75DD6513}">
      <dgm:prSet/>
      <dgm:spPr/>
      <dgm:t>
        <a:bodyPr/>
        <a:lstStyle/>
        <a:p>
          <a:endParaRPr lang="en-US"/>
        </a:p>
      </dgm:t>
    </dgm:pt>
    <dgm:pt modelId="{967058DE-4C9B-47C8-A7CD-2243B314B868}">
      <dgm:prSet custT="1"/>
      <dgm:spPr/>
      <dgm:t>
        <a:bodyPr/>
        <a:lstStyle/>
        <a:p>
          <a:r>
            <a:rPr lang="en-US" sz="2400" dirty="0"/>
            <a:t>School or afterschool sites</a:t>
          </a:r>
        </a:p>
      </dgm:t>
    </dgm:pt>
    <dgm:pt modelId="{54FA782B-6DF0-467E-B1FD-A5C7A1CBBBB2}" type="parTrans" cxnId="{A6F1837E-C180-49BD-B4B3-7469E3DD9E10}">
      <dgm:prSet/>
      <dgm:spPr/>
      <dgm:t>
        <a:bodyPr/>
        <a:lstStyle/>
        <a:p>
          <a:endParaRPr lang="en-US"/>
        </a:p>
      </dgm:t>
    </dgm:pt>
    <dgm:pt modelId="{3007B523-C147-4AF5-9AE5-E5509B79574E}" type="sibTrans" cxnId="{A6F1837E-C180-49BD-B4B3-7469E3DD9E10}">
      <dgm:prSet/>
      <dgm:spPr/>
      <dgm:t>
        <a:bodyPr/>
        <a:lstStyle/>
        <a:p>
          <a:endParaRPr lang="en-US"/>
        </a:p>
      </dgm:t>
    </dgm:pt>
    <dgm:pt modelId="{934132A9-5AF8-4FB8-B08E-32AED23977B2}">
      <dgm:prSet custT="1"/>
      <dgm:spPr/>
      <dgm:t>
        <a:bodyPr/>
        <a:lstStyle/>
        <a:p>
          <a:r>
            <a:rPr lang="en-US" sz="2400" dirty="0"/>
            <a:t>4</a:t>
          </a:r>
          <a:r>
            <a:rPr lang="en-US" sz="2400" baseline="30000" dirty="0"/>
            <a:t>th</a:t>
          </a:r>
          <a:r>
            <a:rPr lang="en-US" sz="2400" dirty="0"/>
            <a:t>-12</a:t>
          </a:r>
          <a:r>
            <a:rPr lang="en-US" sz="2400" baseline="30000" dirty="0"/>
            <a:t>th</a:t>
          </a:r>
          <a:r>
            <a:rPr lang="en-US" sz="2400" dirty="0"/>
            <a:t> grades</a:t>
          </a:r>
        </a:p>
      </dgm:t>
    </dgm:pt>
    <dgm:pt modelId="{B0F7F618-659E-4E62-8448-361A7B1A8C16}" type="parTrans" cxnId="{69C834EC-237B-4377-AA17-5783F959CA98}">
      <dgm:prSet/>
      <dgm:spPr/>
      <dgm:t>
        <a:bodyPr/>
        <a:lstStyle/>
        <a:p>
          <a:endParaRPr lang="en-US"/>
        </a:p>
      </dgm:t>
    </dgm:pt>
    <dgm:pt modelId="{4509E313-F892-4736-BD35-2D5CBE067406}" type="sibTrans" cxnId="{69C834EC-237B-4377-AA17-5783F959CA98}">
      <dgm:prSet/>
      <dgm:spPr/>
      <dgm:t>
        <a:bodyPr/>
        <a:lstStyle/>
        <a:p>
          <a:endParaRPr lang="en-US"/>
        </a:p>
      </dgm:t>
    </dgm:pt>
    <dgm:pt modelId="{46DF7A1D-3D21-4DA7-9483-86257CA8BDBB}" type="pres">
      <dgm:prSet presAssocID="{27AC3332-6733-4B2E-8430-787D327B98DF}" presName="Name0" presStyleCnt="0">
        <dgm:presLayoutVars>
          <dgm:dir/>
          <dgm:resizeHandles val="exact"/>
        </dgm:presLayoutVars>
      </dgm:prSet>
      <dgm:spPr/>
    </dgm:pt>
    <dgm:pt modelId="{181FED00-5278-40A7-83A0-E1BD42369A4A}" type="pres">
      <dgm:prSet presAssocID="{83A8409D-D5E9-401D-A2F7-6F0900E1B74F}" presName="parAndChTx" presStyleLbl="node1" presStyleIdx="0" presStyleCnt="2">
        <dgm:presLayoutVars>
          <dgm:bulletEnabled val="1"/>
        </dgm:presLayoutVars>
      </dgm:prSet>
      <dgm:spPr/>
    </dgm:pt>
    <dgm:pt modelId="{BDD361BD-BB70-4FC0-BD0F-41DC64711C28}" type="pres">
      <dgm:prSet presAssocID="{4C97A50B-2C9D-4CD2-BF81-F0442165838F}" presName="parAndChSpace" presStyleCnt="0"/>
      <dgm:spPr/>
    </dgm:pt>
    <dgm:pt modelId="{0FC35B02-EA03-4717-A45B-0C84FD781BBC}" type="pres">
      <dgm:prSet presAssocID="{AA1ACFDF-C5A5-4595-A422-8A0FCAEA0E5C}" presName="parAndChTx" presStyleLbl="node1" presStyleIdx="1" presStyleCnt="2" custLinFactNeighborX="3092" custLinFactNeighborY="10785">
        <dgm:presLayoutVars>
          <dgm:bulletEnabled val="1"/>
        </dgm:presLayoutVars>
      </dgm:prSet>
      <dgm:spPr/>
    </dgm:pt>
  </dgm:ptLst>
  <dgm:cxnLst>
    <dgm:cxn modelId="{29DE4C09-41EE-41A3-BCDC-4E3FFD3EF2BF}" srcId="{27AC3332-6733-4B2E-8430-787D327B98DF}" destId="{83A8409D-D5E9-401D-A2F7-6F0900E1B74F}" srcOrd="0" destOrd="0" parTransId="{6E955848-C3CB-4749-A5B5-1D65FA8CEB6B}" sibTransId="{4C97A50B-2C9D-4CD2-BF81-F0442165838F}"/>
    <dgm:cxn modelId="{26C72139-B3EE-41A2-B847-D6A58DEE0547}" type="presOf" srcId="{934132A9-5AF8-4FB8-B08E-32AED23977B2}" destId="{0FC35B02-EA03-4717-A45B-0C84FD781BBC}" srcOrd="0" destOrd="3" presId="urn:microsoft.com/office/officeart/2005/8/layout/hChevron3"/>
    <dgm:cxn modelId="{6C2D533B-160B-482D-8423-007D75DD6513}" srcId="{AA1ACFDF-C5A5-4595-A422-8A0FCAEA0E5C}" destId="{8BDB6B2C-A4BF-475D-803E-14407CFFEDF5}" srcOrd="0" destOrd="0" parTransId="{266DB49C-5430-4290-856D-B49DD643BC8B}" sibTransId="{C29B28D7-EF31-41CD-842E-B4F8F36248BB}"/>
    <dgm:cxn modelId="{AA9DCA41-D740-4420-A2D8-6FB0D1994D49}" type="presOf" srcId="{8BDB6B2C-A4BF-475D-803E-14407CFFEDF5}" destId="{0FC35B02-EA03-4717-A45B-0C84FD781BBC}" srcOrd="0" destOrd="1" presId="urn:microsoft.com/office/officeart/2005/8/layout/hChevron3"/>
    <dgm:cxn modelId="{7D247368-8B9E-493D-A352-6546996B9B4E}" type="presOf" srcId="{967058DE-4C9B-47C8-A7CD-2243B314B868}" destId="{0FC35B02-EA03-4717-A45B-0C84FD781BBC}" srcOrd="0" destOrd="2" presId="urn:microsoft.com/office/officeart/2005/8/layout/hChevron3"/>
    <dgm:cxn modelId="{7C34114B-7A1D-43EF-B331-E4A68DA92D77}" srcId="{27AC3332-6733-4B2E-8430-787D327B98DF}" destId="{AA1ACFDF-C5A5-4595-A422-8A0FCAEA0E5C}" srcOrd="1" destOrd="0" parTransId="{8BD7B56A-36DD-475F-8AD9-49C3E299CD2E}" sibTransId="{AB1B514D-A00A-4784-A75F-80534DBCCF85}"/>
    <dgm:cxn modelId="{6416B057-160B-423C-92DC-9F08C0CEFA85}" type="presOf" srcId="{AA1ACFDF-C5A5-4595-A422-8A0FCAEA0E5C}" destId="{0FC35B02-EA03-4717-A45B-0C84FD781BBC}" srcOrd="0" destOrd="0" presId="urn:microsoft.com/office/officeart/2005/8/layout/hChevron3"/>
    <dgm:cxn modelId="{A6F1837E-C180-49BD-B4B3-7469E3DD9E10}" srcId="{AA1ACFDF-C5A5-4595-A422-8A0FCAEA0E5C}" destId="{967058DE-4C9B-47C8-A7CD-2243B314B868}" srcOrd="1" destOrd="0" parTransId="{54FA782B-6DF0-467E-B1FD-A5C7A1CBBBB2}" sibTransId="{3007B523-C147-4AF5-9AE5-E5509B79574E}"/>
    <dgm:cxn modelId="{7C8F2F8A-D826-4EFF-9EBF-2EA83D3CD6CB}" type="presOf" srcId="{27AC3332-6733-4B2E-8430-787D327B98DF}" destId="{46DF7A1D-3D21-4DA7-9483-86257CA8BDBB}" srcOrd="0" destOrd="0" presId="urn:microsoft.com/office/officeart/2005/8/layout/hChevron3"/>
    <dgm:cxn modelId="{BD9A93EB-289F-4134-BC8C-3F0133D5FB6B}" type="presOf" srcId="{83A8409D-D5E9-401D-A2F7-6F0900E1B74F}" destId="{181FED00-5278-40A7-83A0-E1BD42369A4A}" srcOrd="0" destOrd="0" presId="urn:microsoft.com/office/officeart/2005/8/layout/hChevron3"/>
    <dgm:cxn modelId="{69C834EC-237B-4377-AA17-5783F959CA98}" srcId="{AA1ACFDF-C5A5-4595-A422-8A0FCAEA0E5C}" destId="{934132A9-5AF8-4FB8-B08E-32AED23977B2}" srcOrd="2" destOrd="0" parTransId="{B0F7F618-659E-4E62-8448-361A7B1A8C16}" sibTransId="{4509E313-F892-4736-BD35-2D5CBE067406}"/>
    <dgm:cxn modelId="{69B5B3E6-25F2-4913-9037-ED26DEA664C0}" type="presParOf" srcId="{46DF7A1D-3D21-4DA7-9483-86257CA8BDBB}" destId="{181FED00-5278-40A7-83A0-E1BD42369A4A}" srcOrd="0" destOrd="0" presId="urn:microsoft.com/office/officeart/2005/8/layout/hChevron3"/>
    <dgm:cxn modelId="{2C20D10B-E42F-4CB6-A302-70A0F969280F}" type="presParOf" srcId="{46DF7A1D-3D21-4DA7-9483-86257CA8BDBB}" destId="{BDD361BD-BB70-4FC0-BD0F-41DC64711C28}" srcOrd="1" destOrd="0" presId="urn:microsoft.com/office/officeart/2005/8/layout/hChevron3"/>
    <dgm:cxn modelId="{6F8A2E62-20AC-4FF0-998A-E74780BFF52D}" type="presParOf" srcId="{46DF7A1D-3D21-4DA7-9483-86257CA8BDBB}" destId="{0FC35B02-EA03-4717-A45B-0C84FD781BBC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E1C8D6-10FB-493F-A064-1415E783E490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486F1E3-2127-462B-B396-0FD42EB8550C}">
      <dgm:prSet/>
      <dgm:spPr/>
      <dgm:t>
        <a:bodyPr/>
        <a:lstStyle/>
        <a:p>
          <a:r>
            <a:rPr lang="en-US" b="0" dirty="0"/>
            <a:t>School/afterschool and grade level requirements still apply</a:t>
          </a:r>
          <a:endParaRPr lang="en-US" dirty="0"/>
        </a:p>
      </dgm:t>
    </dgm:pt>
    <dgm:pt modelId="{FB8074CC-749B-4102-8244-35FA9CA12186}" type="parTrans" cxnId="{A08372A8-E622-46DB-AB25-740203BDB671}">
      <dgm:prSet/>
      <dgm:spPr/>
      <dgm:t>
        <a:bodyPr/>
        <a:lstStyle/>
        <a:p>
          <a:endParaRPr lang="en-US"/>
        </a:p>
      </dgm:t>
    </dgm:pt>
    <dgm:pt modelId="{0153A63A-84C7-4F88-84CF-26505D7F98FE}" type="sibTrans" cxnId="{A08372A8-E622-46DB-AB25-740203BDB671}">
      <dgm:prSet/>
      <dgm:spPr/>
      <dgm:t>
        <a:bodyPr/>
        <a:lstStyle/>
        <a:p>
          <a:endParaRPr lang="en-US"/>
        </a:p>
      </dgm:t>
    </dgm:pt>
    <dgm:pt modelId="{D86581FD-9C4A-431F-BA1E-D2AB35C68BD9}">
      <dgm:prSet/>
      <dgm:spPr/>
      <dgm:t>
        <a:bodyPr/>
        <a:lstStyle/>
        <a:p>
          <a:r>
            <a:rPr lang="en-US" b="0" dirty="0"/>
            <a:t>Is the intervention robust enough to affect behavior?</a:t>
          </a:r>
          <a:endParaRPr lang="en-US" dirty="0"/>
        </a:p>
      </dgm:t>
    </dgm:pt>
    <dgm:pt modelId="{E5A27604-F76F-4826-B572-8255A898F0DC}" type="parTrans" cxnId="{DC021C2C-5925-4759-917E-E79961A6311F}">
      <dgm:prSet/>
      <dgm:spPr/>
      <dgm:t>
        <a:bodyPr/>
        <a:lstStyle/>
        <a:p>
          <a:endParaRPr lang="en-US"/>
        </a:p>
      </dgm:t>
    </dgm:pt>
    <dgm:pt modelId="{EF3C516E-1B62-4151-ACC1-FA49B8E97BDD}" type="sibTrans" cxnId="{DC021C2C-5925-4759-917E-E79961A6311F}">
      <dgm:prSet/>
      <dgm:spPr/>
      <dgm:t>
        <a:bodyPr/>
        <a:lstStyle/>
        <a:p>
          <a:endParaRPr lang="en-US"/>
        </a:p>
      </dgm:t>
    </dgm:pt>
    <dgm:pt modelId="{1D59FF63-CD0C-4860-9C6E-D7E6B6A5C0DA}">
      <dgm:prSet/>
      <dgm:spPr/>
      <dgm:t>
        <a:bodyPr/>
        <a:lstStyle/>
        <a:p>
          <a:r>
            <a:rPr lang="en-US" b="0" dirty="0"/>
            <a:t>If there is no DE, are you able to engage students/teachers for evaluation?</a:t>
          </a:r>
          <a:endParaRPr lang="en-US" dirty="0"/>
        </a:p>
      </dgm:t>
    </dgm:pt>
    <dgm:pt modelId="{40AA786C-5C61-4480-A24D-BB3A9E32393B}" type="parTrans" cxnId="{71CB983B-7C06-4416-82CB-42E7618E2A6E}">
      <dgm:prSet/>
      <dgm:spPr/>
      <dgm:t>
        <a:bodyPr/>
        <a:lstStyle/>
        <a:p>
          <a:endParaRPr lang="en-US"/>
        </a:p>
      </dgm:t>
    </dgm:pt>
    <dgm:pt modelId="{86A21047-7418-4965-98DF-D743D5277358}" type="sibTrans" cxnId="{71CB983B-7C06-4416-82CB-42E7618E2A6E}">
      <dgm:prSet/>
      <dgm:spPr/>
      <dgm:t>
        <a:bodyPr/>
        <a:lstStyle/>
        <a:p>
          <a:endParaRPr lang="en-US"/>
        </a:p>
      </dgm:t>
    </dgm:pt>
    <dgm:pt modelId="{F9364253-A1DE-4956-8985-A3DDEBC85742}">
      <dgm:prSet/>
      <dgm:spPr/>
      <dgm:t>
        <a:bodyPr/>
        <a:lstStyle/>
        <a:p>
          <a:r>
            <a:rPr lang="en-US" b="0" dirty="0"/>
            <a:t>Inform me of your plans via the </a:t>
          </a:r>
          <a:r>
            <a:rPr lang="en-US" b="0" dirty="0">
              <a:hlinkClick xmlns:r="http://schemas.openxmlformats.org/officeDocument/2006/relationships" r:id="rId1"/>
            </a:rPr>
            <a:t>updated Planning Worksheet</a:t>
          </a:r>
          <a:r>
            <a:rPr lang="en-US" b="0" dirty="0"/>
            <a:t> and email</a:t>
          </a:r>
          <a:endParaRPr lang="en-US" dirty="0"/>
        </a:p>
      </dgm:t>
    </dgm:pt>
    <dgm:pt modelId="{0A0F3D76-1648-41EB-8FBD-F219A54BA94D}" type="parTrans" cxnId="{D9BC3BDC-33C7-4C37-9E00-E8BAA7412C8D}">
      <dgm:prSet/>
      <dgm:spPr/>
      <dgm:t>
        <a:bodyPr/>
        <a:lstStyle/>
        <a:p>
          <a:endParaRPr lang="en-US"/>
        </a:p>
      </dgm:t>
    </dgm:pt>
    <dgm:pt modelId="{F6392AFF-09AB-43EB-BA98-05DC9D55897C}" type="sibTrans" cxnId="{D9BC3BDC-33C7-4C37-9E00-E8BAA7412C8D}">
      <dgm:prSet/>
      <dgm:spPr/>
      <dgm:t>
        <a:bodyPr/>
        <a:lstStyle/>
        <a:p>
          <a:endParaRPr lang="en-US"/>
        </a:p>
      </dgm:t>
    </dgm:pt>
    <dgm:pt modelId="{8A42F6DA-B0E4-45E7-96D7-5D95FA7040EA}" type="pres">
      <dgm:prSet presAssocID="{CAE1C8D6-10FB-493F-A064-1415E783E490}" presName="root" presStyleCnt="0">
        <dgm:presLayoutVars>
          <dgm:dir/>
          <dgm:resizeHandles val="exact"/>
        </dgm:presLayoutVars>
      </dgm:prSet>
      <dgm:spPr/>
    </dgm:pt>
    <dgm:pt modelId="{7F0E568D-7FC2-4897-B030-DEB1CC604FE1}" type="pres">
      <dgm:prSet presAssocID="{CAE1C8D6-10FB-493F-A064-1415E783E490}" presName="container" presStyleCnt="0">
        <dgm:presLayoutVars>
          <dgm:dir/>
          <dgm:resizeHandles val="exact"/>
        </dgm:presLayoutVars>
      </dgm:prSet>
      <dgm:spPr/>
    </dgm:pt>
    <dgm:pt modelId="{CBB1C715-02DE-4CFE-824C-B31FDD4EDE52}" type="pres">
      <dgm:prSet presAssocID="{5486F1E3-2127-462B-B396-0FD42EB8550C}" presName="compNode" presStyleCnt="0"/>
      <dgm:spPr/>
    </dgm:pt>
    <dgm:pt modelId="{1B2FA0CE-09CD-4EEE-89AF-F3956704F3CB}" type="pres">
      <dgm:prSet presAssocID="{5486F1E3-2127-462B-B396-0FD42EB8550C}" presName="iconBgRect" presStyleLbl="bgShp" presStyleIdx="0" presStyleCnt="4"/>
      <dgm:spPr/>
    </dgm:pt>
    <dgm:pt modelId="{D8AEB2DE-FAED-478D-B09D-3B2669A34239}" type="pres">
      <dgm:prSet presAssocID="{5486F1E3-2127-462B-B396-0FD42EB8550C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B737774A-DBC7-4391-A3EE-A71066783741}" type="pres">
      <dgm:prSet presAssocID="{5486F1E3-2127-462B-B396-0FD42EB8550C}" presName="spaceRect" presStyleCnt="0"/>
      <dgm:spPr/>
    </dgm:pt>
    <dgm:pt modelId="{9291DDA2-9494-469B-A990-F47739FA6317}" type="pres">
      <dgm:prSet presAssocID="{5486F1E3-2127-462B-B396-0FD42EB8550C}" presName="textRect" presStyleLbl="revTx" presStyleIdx="0" presStyleCnt="4">
        <dgm:presLayoutVars>
          <dgm:chMax val="1"/>
          <dgm:chPref val="1"/>
        </dgm:presLayoutVars>
      </dgm:prSet>
      <dgm:spPr/>
    </dgm:pt>
    <dgm:pt modelId="{A3BF2EDD-1AE6-437E-BB83-246E83AF878A}" type="pres">
      <dgm:prSet presAssocID="{0153A63A-84C7-4F88-84CF-26505D7F98FE}" presName="sibTrans" presStyleLbl="sibTrans2D1" presStyleIdx="0" presStyleCnt="0"/>
      <dgm:spPr/>
    </dgm:pt>
    <dgm:pt modelId="{2EBBC42F-1AFD-4944-8D41-B8803AC80033}" type="pres">
      <dgm:prSet presAssocID="{D86581FD-9C4A-431F-BA1E-D2AB35C68BD9}" presName="compNode" presStyleCnt="0"/>
      <dgm:spPr/>
    </dgm:pt>
    <dgm:pt modelId="{C96DD066-9BF7-4F9E-9509-9B40535C097C}" type="pres">
      <dgm:prSet presAssocID="{D86581FD-9C4A-431F-BA1E-D2AB35C68BD9}" presName="iconBgRect" presStyleLbl="bgShp" presStyleIdx="1" presStyleCnt="4"/>
      <dgm:spPr/>
    </dgm:pt>
    <dgm:pt modelId="{650185D4-93D4-4856-8582-85F7E4A43E44}" type="pres">
      <dgm:prSet presAssocID="{D86581FD-9C4A-431F-BA1E-D2AB35C68BD9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ntal Health with solid fill"/>
        </a:ext>
      </dgm:extLst>
    </dgm:pt>
    <dgm:pt modelId="{F026E208-FE6B-4427-A909-9C6DF702C05C}" type="pres">
      <dgm:prSet presAssocID="{D86581FD-9C4A-431F-BA1E-D2AB35C68BD9}" presName="spaceRect" presStyleCnt="0"/>
      <dgm:spPr/>
    </dgm:pt>
    <dgm:pt modelId="{729458D7-A2E1-4863-85A2-0D7DD9CA2644}" type="pres">
      <dgm:prSet presAssocID="{D86581FD-9C4A-431F-BA1E-D2AB35C68BD9}" presName="textRect" presStyleLbl="revTx" presStyleIdx="1" presStyleCnt="4">
        <dgm:presLayoutVars>
          <dgm:chMax val="1"/>
          <dgm:chPref val="1"/>
        </dgm:presLayoutVars>
      </dgm:prSet>
      <dgm:spPr/>
    </dgm:pt>
    <dgm:pt modelId="{33D7DAB5-E4B1-4004-991C-49A522E4DF53}" type="pres">
      <dgm:prSet presAssocID="{EF3C516E-1B62-4151-ACC1-FA49B8E97BDD}" presName="sibTrans" presStyleLbl="sibTrans2D1" presStyleIdx="0" presStyleCnt="0"/>
      <dgm:spPr/>
    </dgm:pt>
    <dgm:pt modelId="{BECBD62E-2DEA-499A-9689-F938DBF971D5}" type="pres">
      <dgm:prSet presAssocID="{1D59FF63-CD0C-4860-9C6E-D7E6B6A5C0DA}" presName="compNode" presStyleCnt="0"/>
      <dgm:spPr/>
    </dgm:pt>
    <dgm:pt modelId="{E4227454-BA14-492F-954A-A5449CBF4F2F}" type="pres">
      <dgm:prSet presAssocID="{1D59FF63-CD0C-4860-9C6E-D7E6B6A5C0DA}" presName="iconBgRect" presStyleLbl="bgShp" presStyleIdx="2" presStyleCnt="4"/>
      <dgm:spPr/>
    </dgm:pt>
    <dgm:pt modelId="{EB9D2F44-FB66-4D3D-8724-54A10EC1B8C8}" type="pres">
      <dgm:prSet presAssocID="{1D59FF63-CD0C-4860-9C6E-D7E6B6A5C0DA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0AFBD6A-FBCE-493F-8A68-AB9ACFE7D5AB}" type="pres">
      <dgm:prSet presAssocID="{1D59FF63-CD0C-4860-9C6E-D7E6B6A5C0DA}" presName="spaceRect" presStyleCnt="0"/>
      <dgm:spPr/>
    </dgm:pt>
    <dgm:pt modelId="{EF10FE0F-C8AE-436B-8AE8-288294AC648A}" type="pres">
      <dgm:prSet presAssocID="{1D59FF63-CD0C-4860-9C6E-D7E6B6A5C0DA}" presName="textRect" presStyleLbl="revTx" presStyleIdx="2" presStyleCnt="4">
        <dgm:presLayoutVars>
          <dgm:chMax val="1"/>
          <dgm:chPref val="1"/>
        </dgm:presLayoutVars>
      </dgm:prSet>
      <dgm:spPr/>
    </dgm:pt>
    <dgm:pt modelId="{B353F4DF-1F8C-43A3-A064-594698C274C1}" type="pres">
      <dgm:prSet presAssocID="{86A21047-7418-4965-98DF-D743D5277358}" presName="sibTrans" presStyleLbl="sibTrans2D1" presStyleIdx="0" presStyleCnt="0"/>
      <dgm:spPr/>
    </dgm:pt>
    <dgm:pt modelId="{000C7A79-543B-4EC3-BC5F-265782C87F11}" type="pres">
      <dgm:prSet presAssocID="{F9364253-A1DE-4956-8985-A3DDEBC85742}" presName="compNode" presStyleCnt="0"/>
      <dgm:spPr/>
    </dgm:pt>
    <dgm:pt modelId="{9E898596-A63B-4031-B103-5467648F5571}" type="pres">
      <dgm:prSet presAssocID="{F9364253-A1DE-4956-8985-A3DDEBC85742}" presName="iconBgRect" presStyleLbl="bgShp" presStyleIdx="3" presStyleCnt="4"/>
      <dgm:spPr/>
    </dgm:pt>
    <dgm:pt modelId="{E505D388-84CF-4B6A-9E8E-16F7F4849725}" type="pres">
      <dgm:prSet presAssocID="{F9364253-A1DE-4956-8985-A3DDEBC85742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956C3F95-5102-4560-A9B8-5CF0EA5A72DC}" type="pres">
      <dgm:prSet presAssocID="{F9364253-A1DE-4956-8985-A3DDEBC85742}" presName="spaceRect" presStyleCnt="0"/>
      <dgm:spPr/>
    </dgm:pt>
    <dgm:pt modelId="{461E18AE-C076-4700-BD2D-4487EE04C92E}" type="pres">
      <dgm:prSet presAssocID="{F9364253-A1DE-4956-8985-A3DDEBC8574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2772E09-9F87-4006-835E-6B62688EAE58}" type="presOf" srcId="{1D59FF63-CD0C-4860-9C6E-D7E6B6A5C0DA}" destId="{EF10FE0F-C8AE-436B-8AE8-288294AC648A}" srcOrd="0" destOrd="0" presId="urn:microsoft.com/office/officeart/2018/2/layout/IconCircleList"/>
    <dgm:cxn modelId="{171A4D0D-EC69-40E1-952E-90821734E5DF}" type="presOf" srcId="{EF3C516E-1B62-4151-ACC1-FA49B8E97BDD}" destId="{33D7DAB5-E4B1-4004-991C-49A522E4DF53}" srcOrd="0" destOrd="0" presId="urn:microsoft.com/office/officeart/2018/2/layout/IconCircleList"/>
    <dgm:cxn modelId="{DC021C2C-5925-4759-917E-E79961A6311F}" srcId="{CAE1C8D6-10FB-493F-A064-1415E783E490}" destId="{D86581FD-9C4A-431F-BA1E-D2AB35C68BD9}" srcOrd="1" destOrd="0" parTransId="{E5A27604-F76F-4826-B572-8255A898F0DC}" sibTransId="{EF3C516E-1B62-4151-ACC1-FA49B8E97BDD}"/>
    <dgm:cxn modelId="{71CB983B-7C06-4416-82CB-42E7618E2A6E}" srcId="{CAE1C8D6-10FB-493F-A064-1415E783E490}" destId="{1D59FF63-CD0C-4860-9C6E-D7E6B6A5C0DA}" srcOrd="2" destOrd="0" parTransId="{40AA786C-5C61-4480-A24D-BB3A9E32393B}" sibTransId="{86A21047-7418-4965-98DF-D743D5277358}"/>
    <dgm:cxn modelId="{AAE0AC72-416E-457E-BF77-345F30E53D79}" type="presOf" srcId="{CAE1C8D6-10FB-493F-A064-1415E783E490}" destId="{8A42F6DA-B0E4-45E7-96D7-5D95FA7040EA}" srcOrd="0" destOrd="0" presId="urn:microsoft.com/office/officeart/2018/2/layout/IconCircleList"/>
    <dgm:cxn modelId="{57BED78B-1AF7-4F50-A423-D346C120B637}" type="presOf" srcId="{D86581FD-9C4A-431F-BA1E-D2AB35C68BD9}" destId="{729458D7-A2E1-4863-85A2-0D7DD9CA2644}" srcOrd="0" destOrd="0" presId="urn:microsoft.com/office/officeart/2018/2/layout/IconCircleList"/>
    <dgm:cxn modelId="{CB1FC790-6F26-402B-8BBD-BC564E4B9902}" type="presOf" srcId="{0153A63A-84C7-4F88-84CF-26505D7F98FE}" destId="{A3BF2EDD-1AE6-437E-BB83-246E83AF878A}" srcOrd="0" destOrd="0" presId="urn:microsoft.com/office/officeart/2018/2/layout/IconCircleList"/>
    <dgm:cxn modelId="{AFBFC39F-9AB2-4389-AB5A-3FB1E56FF0E6}" type="presOf" srcId="{86A21047-7418-4965-98DF-D743D5277358}" destId="{B353F4DF-1F8C-43A3-A064-594698C274C1}" srcOrd="0" destOrd="0" presId="urn:microsoft.com/office/officeart/2018/2/layout/IconCircleList"/>
    <dgm:cxn modelId="{A08372A8-E622-46DB-AB25-740203BDB671}" srcId="{CAE1C8D6-10FB-493F-A064-1415E783E490}" destId="{5486F1E3-2127-462B-B396-0FD42EB8550C}" srcOrd="0" destOrd="0" parTransId="{FB8074CC-749B-4102-8244-35FA9CA12186}" sibTransId="{0153A63A-84C7-4F88-84CF-26505D7F98FE}"/>
    <dgm:cxn modelId="{C3AB15CF-19C6-4A02-B5F5-4F37098DF16A}" type="presOf" srcId="{F9364253-A1DE-4956-8985-A3DDEBC85742}" destId="{461E18AE-C076-4700-BD2D-4487EE04C92E}" srcOrd="0" destOrd="0" presId="urn:microsoft.com/office/officeart/2018/2/layout/IconCircleList"/>
    <dgm:cxn modelId="{D9BC3BDC-33C7-4C37-9E00-E8BAA7412C8D}" srcId="{CAE1C8D6-10FB-493F-A064-1415E783E490}" destId="{F9364253-A1DE-4956-8985-A3DDEBC85742}" srcOrd="3" destOrd="0" parTransId="{0A0F3D76-1648-41EB-8FBD-F219A54BA94D}" sibTransId="{F6392AFF-09AB-43EB-BA98-05DC9D55897C}"/>
    <dgm:cxn modelId="{937E8BED-CC18-4EBB-A55A-E9920B7CEF4B}" type="presOf" srcId="{5486F1E3-2127-462B-B396-0FD42EB8550C}" destId="{9291DDA2-9494-469B-A990-F47739FA6317}" srcOrd="0" destOrd="0" presId="urn:microsoft.com/office/officeart/2018/2/layout/IconCircleList"/>
    <dgm:cxn modelId="{776FE684-C838-4876-8AEE-E00380968A0B}" type="presParOf" srcId="{8A42F6DA-B0E4-45E7-96D7-5D95FA7040EA}" destId="{7F0E568D-7FC2-4897-B030-DEB1CC604FE1}" srcOrd="0" destOrd="0" presId="urn:microsoft.com/office/officeart/2018/2/layout/IconCircleList"/>
    <dgm:cxn modelId="{206760AE-6DF1-4421-8930-F6631BB58723}" type="presParOf" srcId="{7F0E568D-7FC2-4897-B030-DEB1CC604FE1}" destId="{CBB1C715-02DE-4CFE-824C-B31FDD4EDE52}" srcOrd="0" destOrd="0" presId="urn:microsoft.com/office/officeart/2018/2/layout/IconCircleList"/>
    <dgm:cxn modelId="{32D0DE61-3D90-4A23-88CA-7B39249A49CD}" type="presParOf" srcId="{CBB1C715-02DE-4CFE-824C-B31FDD4EDE52}" destId="{1B2FA0CE-09CD-4EEE-89AF-F3956704F3CB}" srcOrd="0" destOrd="0" presId="urn:microsoft.com/office/officeart/2018/2/layout/IconCircleList"/>
    <dgm:cxn modelId="{43174B9F-E798-4906-8767-AB0AF9FD354C}" type="presParOf" srcId="{CBB1C715-02DE-4CFE-824C-B31FDD4EDE52}" destId="{D8AEB2DE-FAED-478D-B09D-3B2669A34239}" srcOrd="1" destOrd="0" presId="urn:microsoft.com/office/officeart/2018/2/layout/IconCircleList"/>
    <dgm:cxn modelId="{86EFC2E6-BC30-49F8-9585-7068C2668F1A}" type="presParOf" srcId="{CBB1C715-02DE-4CFE-824C-B31FDD4EDE52}" destId="{B737774A-DBC7-4391-A3EE-A71066783741}" srcOrd="2" destOrd="0" presId="urn:microsoft.com/office/officeart/2018/2/layout/IconCircleList"/>
    <dgm:cxn modelId="{539984D4-CEF0-4582-A7E8-5349EBD6588B}" type="presParOf" srcId="{CBB1C715-02DE-4CFE-824C-B31FDD4EDE52}" destId="{9291DDA2-9494-469B-A990-F47739FA6317}" srcOrd="3" destOrd="0" presId="urn:microsoft.com/office/officeart/2018/2/layout/IconCircleList"/>
    <dgm:cxn modelId="{36EB5906-F5B8-4E56-B9FF-EB61BFB90DAC}" type="presParOf" srcId="{7F0E568D-7FC2-4897-B030-DEB1CC604FE1}" destId="{A3BF2EDD-1AE6-437E-BB83-246E83AF878A}" srcOrd="1" destOrd="0" presId="urn:microsoft.com/office/officeart/2018/2/layout/IconCircleList"/>
    <dgm:cxn modelId="{DBE4B8E2-E8B7-45FD-A09E-C5901FCDC4ED}" type="presParOf" srcId="{7F0E568D-7FC2-4897-B030-DEB1CC604FE1}" destId="{2EBBC42F-1AFD-4944-8D41-B8803AC80033}" srcOrd="2" destOrd="0" presId="urn:microsoft.com/office/officeart/2018/2/layout/IconCircleList"/>
    <dgm:cxn modelId="{B58272EA-8099-41D5-92C7-D341DFB602CE}" type="presParOf" srcId="{2EBBC42F-1AFD-4944-8D41-B8803AC80033}" destId="{C96DD066-9BF7-4F9E-9509-9B40535C097C}" srcOrd="0" destOrd="0" presId="urn:microsoft.com/office/officeart/2018/2/layout/IconCircleList"/>
    <dgm:cxn modelId="{852A2AFF-892F-42C3-BB65-DDD39E4B1E91}" type="presParOf" srcId="{2EBBC42F-1AFD-4944-8D41-B8803AC80033}" destId="{650185D4-93D4-4856-8582-85F7E4A43E44}" srcOrd="1" destOrd="0" presId="urn:microsoft.com/office/officeart/2018/2/layout/IconCircleList"/>
    <dgm:cxn modelId="{C35BFE3D-DC02-4325-9F70-3BF2965090D1}" type="presParOf" srcId="{2EBBC42F-1AFD-4944-8D41-B8803AC80033}" destId="{F026E208-FE6B-4427-A909-9C6DF702C05C}" srcOrd="2" destOrd="0" presId="urn:microsoft.com/office/officeart/2018/2/layout/IconCircleList"/>
    <dgm:cxn modelId="{AC47ABE7-BB74-4022-BBA2-0703266E3151}" type="presParOf" srcId="{2EBBC42F-1AFD-4944-8D41-B8803AC80033}" destId="{729458D7-A2E1-4863-85A2-0D7DD9CA2644}" srcOrd="3" destOrd="0" presId="urn:microsoft.com/office/officeart/2018/2/layout/IconCircleList"/>
    <dgm:cxn modelId="{1C8A2E19-9A54-4AB5-BDF1-31BCD32BD273}" type="presParOf" srcId="{7F0E568D-7FC2-4897-B030-DEB1CC604FE1}" destId="{33D7DAB5-E4B1-4004-991C-49A522E4DF53}" srcOrd="3" destOrd="0" presId="urn:microsoft.com/office/officeart/2018/2/layout/IconCircleList"/>
    <dgm:cxn modelId="{2EEB6ABC-E484-4D9D-B643-894B25999C4B}" type="presParOf" srcId="{7F0E568D-7FC2-4897-B030-DEB1CC604FE1}" destId="{BECBD62E-2DEA-499A-9689-F938DBF971D5}" srcOrd="4" destOrd="0" presId="urn:microsoft.com/office/officeart/2018/2/layout/IconCircleList"/>
    <dgm:cxn modelId="{7989805A-9EA5-4F55-831F-FFC8F507473F}" type="presParOf" srcId="{BECBD62E-2DEA-499A-9689-F938DBF971D5}" destId="{E4227454-BA14-492F-954A-A5449CBF4F2F}" srcOrd="0" destOrd="0" presId="urn:microsoft.com/office/officeart/2018/2/layout/IconCircleList"/>
    <dgm:cxn modelId="{7D986FA5-47F2-41A4-AD9F-D83F066A0162}" type="presParOf" srcId="{BECBD62E-2DEA-499A-9689-F938DBF971D5}" destId="{EB9D2F44-FB66-4D3D-8724-54A10EC1B8C8}" srcOrd="1" destOrd="0" presId="urn:microsoft.com/office/officeart/2018/2/layout/IconCircleList"/>
    <dgm:cxn modelId="{BA38EA93-B2AE-41D3-9156-E4F7F72FD6DB}" type="presParOf" srcId="{BECBD62E-2DEA-499A-9689-F938DBF971D5}" destId="{E0AFBD6A-FBCE-493F-8A68-AB9ACFE7D5AB}" srcOrd="2" destOrd="0" presId="urn:microsoft.com/office/officeart/2018/2/layout/IconCircleList"/>
    <dgm:cxn modelId="{0381DE61-1CCF-474D-BBF9-8157D0A0F16B}" type="presParOf" srcId="{BECBD62E-2DEA-499A-9689-F938DBF971D5}" destId="{EF10FE0F-C8AE-436B-8AE8-288294AC648A}" srcOrd="3" destOrd="0" presId="urn:microsoft.com/office/officeart/2018/2/layout/IconCircleList"/>
    <dgm:cxn modelId="{15D82A7A-97B1-4B1C-B5BF-012A3948C3C1}" type="presParOf" srcId="{7F0E568D-7FC2-4897-B030-DEB1CC604FE1}" destId="{B353F4DF-1F8C-43A3-A064-594698C274C1}" srcOrd="5" destOrd="0" presId="urn:microsoft.com/office/officeart/2018/2/layout/IconCircleList"/>
    <dgm:cxn modelId="{1E0A6C8D-9261-466F-8375-3DDA09459632}" type="presParOf" srcId="{7F0E568D-7FC2-4897-B030-DEB1CC604FE1}" destId="{000C7A79-543B-4EC3-BC5F-265782C87F11}" srcOrd="6" destOrd="0" presId="urn:microsoft.com/office/officeart/2018/2/layout/IconCircleList"/>
    <dgm:cxn modelId="{56302D5E-997A-4111-BF73-873B4DD7AF67}" type="presParOf" srcId="{000C7A79-543B-4EC3-BC5F-265782C87F11}" destId="{9E898596-A63B-4031-B103-5467648F5571}" srcOrd="0" destOrd="0" presId="urn:microsoft.com/office/officeart/2018/2/layout/IconCircleList"/>
    <dgm:cxn modelId="{4AE5C9F9-B603-4D1E-82B1-560A8F7C2B7A}" type="presParOf" srcId="{000C7A79-543B-4EC3-BC5F-265782C87F11}" destId="{E505D388-84CF-4B6A-9E8E-16F7F4849725}" srcOrd="1" destOrd="0" presId="urn:microsoft.com/office/officeart/2018/2/layout/IconCircleList"/>
    <dgm:cxn modelId="{DD4BDA3D-188A-4425-A46D-00FB1E07AD06}" type="presParOf" srcId="{000C7A79-543B-4EC3-BC5F-265782C87F11}" destId="{956C3F95-5102-4560-A9B8-5CF0EA5A72DC}" srcOrd="2" destOrd="0" presId="urn:microsoft.com/office/officeart/2018/2/layout/IconCircleList"/>
    <dgm:cxn modelId="{88EDA255-CE47-42E6-924B-8AFF80B4113E}" type="presParOf" srcId="{000C7A79-543B-4EC3-BC5F-265782C87F11}" destId="{461E18AE-C076-4700-BD2D-4487EE04C92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7E222-E468-48EF-999B-D6518B4311BC}">
      <dsp:nvSpPr>
        <dsp:cNvPr id="0" name=""/>
        <dsp:cNvSpPr/>
      </dsp:nvSpPr>
      <dsp:spPr>
        <a:xfrm>
          <a:off x="1980749" y="9065"/>
          <a:ext cx="1578375" cy="157837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649F0-F591-4B46-8A5D-FCE35CA91302}">
      <dsp:nvSpPr>
        <dsp:cNvPr id="0" name=""/>
        <dsp:cNvSpPr/>
      </dsp:nvSpPr>
      <dsp:spPr>
        <a:xfrm>
          <a:off x="2317124" y="345440"/>
          <a:ext cx="905625" cy="905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1A853-E2D9-4609-99EB-86850A453E92}">
      <dsp:nvSpPr>
        <dsp:cNvPr id="0" name=""/>
        <dsp:cNvSpPr/>
      </dsp:nvSpPr>
      <dsp:spPr>
        <a:xfrm>
          <a:off x="1476186" y="2079065"/>
          <a:ext cx="2587500" cy="126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When: </a:t>
          </a:r>
          <a:r>
            <a:rPr lang="en-US" sz="1800" b="0" kern="1200" dirty="0"/>
            <a:t>Tuesday, July 16</a:t>
          </a:r>
          <a:r>
            <a:rPr lang="en-US" sz="1800" b="0" kern="1200" baseline="30000" dirty="0"/>
            <a:t>th</a:t>
          </a:r>
          <a:r>
            <a:rPr lang="en-US" sz="1800" b="0" kern="1200" dirty="0"/>
            <a:t> at 10am</a:t>
          </a:r>
          <a:endParaRPr lang="en-US" sz="1800" kern="1200" dirty="0"/>
        </a:p>
      </dsp:txBody>
      <dsp:txXfrm>
        <a:off x="1476186" y="2079065"/>
        <a:ext cx="2587500" cy="1267031"/>
      </dsp:txXfrm>
    </dsp:sp>
    <dsp:sp modelId="{F868B5FE-C3B0-4146-A107-35844AC995F8}">
      <dsp:nvSpPr>
        <dsp:cNvPr id="0" name=""/>
        <dsp:cNvSpPr/>
      </dsp:nvSpPr>
      <dsp:spPr>
        <a:xfrm>
          <a:off x="5021062" y="9065"/>
          <a:ext cx="1578375" cy="157837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3CED9-DCC3-4D41-96B2-C3AD62D90529}">
      <dsp:nvSpPr>
        <dsp:cNvPr id="0" name=""/>
        <dsp:cNvSpPr/>
      </dsp:nvSpPr>
      <dsp:spPr>
        <a:xfrm>
          <a:off x="5357437" y="345440"/>
          <a:ext cx="905625" cy="905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06DDC-0954-4051-81F4-43C694009C61}">
      <dsp:nvSpPr>
        <dsp:cNvPr id="0" name=""/>
        <dsp:cNvSpPr/>
      </dsp:nvSpPr>
      <dsp:spPr>
        <a:xfrm>
          <a:off x="4516499" y="2079065"/>
          <a:ext cx="2587500" cy="126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Where: </a:t>
          </a:r>
          <a:r>
            <a:rPr lang="en-US" sz="1800" b="0" kern="1200" dirty="0">
              <a:hlinkClick xmlns:r="http://schemas.openxmlformats.org/officeDocument/2006/relationships" r:id="rId5"/>
            </a:rPr>
            <a:t>https://tinyurl.com/EATSTraining</a:t>
          </a:r>
          <a:endParaRPr lang="en-US" sz="1800" kern="1200" dirty="0"/>
        </a:p>
      </dsp:txBody>
      <dsp:txXfrm>
        <a:off x="4516499" y="2079065"/>
        <a:ext cx="2587500" cy="1267031"/>
      </dsp:txXfrm>
    </dsp:sp>
    <dsp:sp modelId="{79E6252F-8AC3-45B8-83CC-83F2B4FED45F}">
      <dsp:nvSpPr>
        <dsp:cNvPr id="0" name=""/>
        <dsp:cNvSpPr/>
      </dsp:nvSpPr>
      <dsp:spPr>
        <a:xfrm>
          <a:off x="8061374" y="9065"/>
          <a:ext cx="1578375" cy="157837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72D83-E3C2-4293-A2E2-2C154B7015D1}">
      <dsp:nvSpPr>
        <dsp:cNvPr id="0" name=""/>
        <dsp:cNvSpPr/>
      </dsp:nvSpPr>
      <dsp:spPr>
        <a:xfrm>
          <a:off x="8397749" y="345440"/>
          <a:ext cx="905625" cy="905625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19A06-4317-4110-8EC7-EC0ADC5B9301}">
      <dsp:nvSpPr>
        <dsp:cNvPr id="0" name=""/>
        <dsp:cNvSpPr/>
      </dsp:nvSpPr>
      <dsp:spPr>
        <a:xfrm>
          <a:off x="7556812" y="2079065"/>
          <a:ext cx="2587500" cy="126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What: </a:t>
          </a:r>
          <a:r>
            <a:rPr lang="en-US" sz="1800" b="0" kern="1200" dirty="0"/>
            <a:t>Review IOE requirements, Preview the FY 25 tool &amp;  administration protocol</a:t>
          </a:r>
          <a:endParaRPr lang="en-US" sz="1800" kern="1200" dirty="0"/>
        </a:p>
      </dsp:txBody>
      <dsp:txXfrm>
        <a:off x="7556812" y="2079065"/>
        <a:ext cx="2587500" cy="1267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8C86A-D98A-474A-81AE-18949A44E04F}">
      <dsp:nvSpPr>
        <dsp:cNvPr id="0" name=""/>
        <dsp:cNvSpPr/>
      </dsp:nvSpPr>
      <dsp:spPr>
        <a:xfrm>
          <a:off x="1028759" y="352548"/>
          <a:ext cx="1096417" cy="10964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976DF-B75F-4E48-B2F2-6BC35130578E}">
      <dsp:nvSpPr>
        <dsp:cNvPr id="0" name=""/>
        <dsp:cNvSpPr/>
      </dsp:nvSpPr>
      <dsp:spPr>
        <a:xfrm>
          <a:off x="10657" y="1570442"/>
          <a:ext cx="3132622" cy="132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Weekly: </a:t>
          </a:r>
          <a:r>
            <a:rPr lang="en-US" sz="2400" b="0" kern="1200" dirty="0"/>
            <a:t>Online EATS closes Fridays at 4pm and reopens Mondays at 4pm</a:t>
          </a:r>
        </a:p>
      </dsp:txBody>
      <dsp:txXfrm>
        <a:off x="10657" y="1570442"/>
        <a:ext cx="3132622" cy="1325640"/>
      </dsp:txXfrm>
    </dsp:sp>
    <dsp:sp modelId="{C66DD266-6FCF-4D26-BCF3-2D8DC61E1FDD}">
      <dsp:nvSpPr>
        <dsp:cNvPr id="0" name=""/>
        <dsp:cNvSpPr/>
      </dsp:nvSpPr>
      <dsp:spPr>
        <a:xfrm>
          <a:off x="10657" y="2952583"/>
          <a:ext cx="3132622" cy="5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2B17B-C157-4F7A-AD00-487171620E67}">
      <dsp:nvSpPr>
        <dsp:cNvPr id="0" name=""/>
        <dsp:cNvSpPr/>
      </dsp:nvSpPr>
      <dsp:spPr>
        <a:xfrm>
          <a:off x="4709591" y="352548"/>
          <a:ext cx="1096417" cy="10964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FB17F-7D06-434A-BBAE-EBCD7FA3E840}">
      <dsp:nvSpPr>
        <dsp:cNvPr id="0" name=""/>
        <dsp:cNvSpPr/>
      </dsp:nvSpPr>
      <dsp:spPr>
        <a:xfrm>
          <a:off x="3691488" y="1573795"/>
          <a:ext cx="3132622" cy="880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Holiday: </a:t>
          </a:r>
          <a:r>
            <a:rPr lang="en-US" sz="2400" b="0" kern="1200" dirty="0"/>
            <a:t>Memorial Day survey closure Tuesday, May 28th</a:t>
          </a:r>
        </a:p>
      </dsp:txBody>
      <dsp:txXfrm>
        <a:off x="3691488" y="1573795"/>
        <a:ext cx="3132622" cy="880304"/>
      </dsp:txXfrm>
    </dsp:sp>
    <dsp:sp modelId="{428176F2-E603-4C0F-A90D-4328F02B3A8C}">
      <dsp:nvSpPr>
        <dsp:cNvPr id="0" name=""/>
        <dsp:cNvSpPr/>
      </dsp:nvSpPr>
      <dsp:spPr>
        <a:xfrm>
          <a:off x="3691488" y="2952583"/>
          <a:ext cx="3132622" cy="5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EA2C8-B450-4A64-8B05-697D456355E6}">
      <dsp:nvSpPr>
        <dsp:cNvPr id="0" name=""/>
        <dsp:cNvSpPr/>
      </dsp:nvSpPr>
      <dsp:spPr>
        <a:xfrm>
          <a:off x="8390422" y="352548"/>
          <a:ext cx="1096417" cy="10964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42FCA-B312-4AC5-BBC3-F9E24E5BCF43}">
      <dsp:nvSpPr>
        <dsp:cNvPr id="0" name=""/>
        <dsp:cNvSpPr/>
      </dsp:nvSpPr>
      <dsp:spPr>
        <a:xfrm>
          <a:off x="7372320" y="1570442"/>
          <a:ext cx="3132622" cy="132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End of Year: </a:t>
          </a:r>
          <a:r>
            <a:rPr lang="en-US" sz="2400" b="0" kern="1200" dirty="0"/>
            <a:t>Online EATS will close, all surveys and all Planning Worksheets due Friday, June 28</a:t>
          </a:r>
          <a:r>
            <a:rPr lang="en-US" sz="2400" b="0" kern="1200" baseline="30000" dirty="0"/>
            <a:t>th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kern="1200" dirty="0"/>
            <a:t>HARD CLOSURE!</a:t>
          </a:r>
        </a:p>
      </dsp:txBody>
      <dsp:txXfrm>
        <a:off x="7372320" y="1570442"/>
        <a:ext cx="3132622" cy="1325640"/>
      </dsp:txXfrm>
    </dsp:sp>
    <dsp:sp modelId="{84A2542B-C22C-4335-BE87-BD4CF787DED5}">
      <dsp:nvSpPr>
        <dsp:cNvPr id="0" name=""/>
        <dsp:cNvSpPr/>
      </dsp:nvSpPr>
      <dsp:spPr>
        <a:xfrm>
          <a:off x="7372320" y="2952583"/>
          <a:ext cx="3132622" cy="5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7C361-EC0A-4279-AA2B-BF012278C80B}">
      <dsp:nvSpPr>
        <dsp:cNvPr id="0" name=""/>
        <dsp:cNvSpPr/>
      </dsp:nvSpPr>
      <dsp:spPr>
        <a:xfrm>
          <a:off x="0" y="1677987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6FF8C-E3E9-497E-B409-71E9F0E10F7F}">
      <dsp:nvSpPr>
        <dsp:cNvPr id="0" name=""/>
        <dsp:cNvSpPr/>
      </dsp:nvSpPr>
      <dsp:spPr>
        <a:xfrm rot="8100000">
          <a:off x="54092" y="386710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9FBECE-85C4-4653-A758-4011D8BC71F9}">
      <dsp:nvSpPr>
        <dsp:cNvPr id="0" name=""/>
        <dsp:cNvSpPr/>
      </dsp:nvSpPr>
      <dsp:spPr>
        <a:xfrm>
          <a:off x="81509" y="414127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BC765-1122-46FA-884B-438686A1DC33}">
      <dsp:nvSpPr>
        <dsp:cNvPr id="0" name=""/>
        <dsp:cNvSpPr/>
      </dsp:nvSpPr>
      <dsp:spPr>
        <a:xfrm>
          <a:off x="352000" y="684618"/>
          <a:ext cx="2919259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Engage school(s) for next FY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Plan intervention</a:t>
          </a:r>
        </a:p>
      </dsp:txBody>
      <dsp:txXfrm>
        <a:off x="352000" y="684618"/>
        <a:ext cx="2919259" cy="993368"/>
      </dsp:txXfrm>
    </dsp:sp>
    <dsp:sp modelId="{5B3A228C-AED7-41BE-883E-8E9749DDFD77}">
      <dsp:nvSpPr>
        <dsp:cNvPr id="0" name=""/>
        <dsp:cNvSpPr/>
      </dsp:nvSpPr>
      <dsp:spPr>
        <a:xfrm>
          <a:off x="352000" y="335597"/>
          <a:ext cx="2919259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Mar.–June</a:t>
          </a:r>
        </a:p>
      </dsp:txBody>
      <dsp:txXfrm>
        <a:off x="352000" y="335597"/>
        <a:ext cx="2919259" cy="349021"/>
      </dsp:txXfrm>
    </dsp:sp>
    <dsp:sp modelId="{BDC8B2AD-14C9-44C3-BD15-C80CE2981B59}">
      <dsp:nvSpPr>
        <dsp:cNvPr id="0" name=""/>
        <dsp:cNvSpPr/>
      </dsp:nvSpPr>
      <dsp:spPr>
        <a:xfrm>
          <a:off x="177489" y="684618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12782-DB7B-43BD-9E8D-D6FA940EECBE}">
      <dsp:nvSpPr>
        <dsp:cNvPr id="0" name=""/>
        <dsp:cNvSpPr/>
      </dsp:nvSpPr>
      <dsp:spPr>
        <a:xfrm>
          <a:off x="146078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DF9776-C30B-47EF-940D-F4EBC8FB3C1C}">
      <dsp:nvSpPr>
        <dsp:cNvPr id="0" name=""/>
        <dsp:cNvSpPr/>
      </dsp:nvSpPr>
      <dsp:spPr>
        <a:xfrm rot="18900000">
          <a:off x="1812682" y="2722469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6507DB-F67E-4575-8923-0E1119D39968}">
      <dsp:nvSpPr>
        <dsp:cNvPr id="0" name=""/>
        <dsp:cNvSpPr/>
      </dsp:nvSpPr>
      <dsp:spPr>
        <a:xfrm>
          <a:off x="1840099" y="2749885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3DDB2-21E1-4658-86EE-22465CD03972}">
      <dsp:nvSpPr>
        <dsp:cNvPr id="0" name=""/>
        <dsp:cNvSpPr/>
      </dsp:nvSpPr>
      <dsp:spPr>
        <a:xfrm>
          <a:off x="2110591" y="1677987"/>
          <a:ext cx="2910565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 classrooms/teachers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Train evaluators*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Complete Planning Worksheet</a:t>
          </a:r>
        </a:p>
      </dsp:txBody>
      <dsp:txXfrm>
        <a:off x="2110591" y="1677987"/>
        <a:ext cx="2910565" cy="993368"/>
      </dsp:txXfrm>
    </dsp:sp>
    <dsp:sp modelId="{EE1F8E07-AE12-4CA3-AD58-425595F99A6F}">
      <dsp:nvSpPr>
        <dsp:cNvPr id="0" name=""/>
        <dsp:cNvSpPr/>
      </dsp:nvSpPr>
      <dsp:spPr>
        <a:xfrm>
          <a:off x="2110591" y="2671356"/>
          <a:ext cx="2910565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June–Aug.</a:t>
          </a:r>
        </a:p>
      </dsp:txBody>
      <dsp:txXfrm>
        <a:off x="2110591" y="2671356"/>
        <a:ext cx="2910565" cy="349021"/>
      </dsp:txXfrm>
    </dsp:sp>
    <dsp:sp modelId="{9F4CA98F-613F-4446-94C3-DA78C8FD9163}">
      <dsp:nvSpPr>
        <dsp:cNvPr id="0" name=""/>
        <dsp:cNvSpPr/>
      </dsp:nvSpPr>
      <dsp:spPr>
        <a:xfrm>
          <a:off x="1936080" y="1677987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938F1-1EBB-4050-B927-685402BFF27B}">
      <dsp:nvSpPr>
        <dsp:cNvPr id="0" name=""/>
        <dsp:cNvSpPr/>
      </dsp:nvSpPr>
      <dsp:spPr>
        <a:xfrm>
          <a:off x="1904148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9F877D-DD8F-4B7A-B2E3-92354DE58660}">
      <dsp:nvSpPr>
        <dsp:cNvPr id="0" name=""/>
        <dsp:cNvSpPr/>
      </dsp:nvSpPr>
      <dsp:spPr>
        <a:xfrm rot="8100000">
          <a:off x="3560797" y="386710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3EB61C-0138-4474-BFBB-73A0A5AD93C8}">
      <dsp:nvSpPr>
        <dsp:cNvPr id="0" name=""/>
        <dsp:cNvSpPr/>
      </dsp:nvSpPr>
      <dsp:spPr>
        <a:xfrm>
          <a:off x="3588214" y="414127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E2450-F5D0-4E3B-81CA-5FCD9A42AFA1}">
      <dsp:nvSpPr>
        <dsp:cNvPr id="0" name=""/>
        <dsp:cNvSpPr/>
      </dsp:nvSpPr>
      <dsp:spPr>
        <a:xfrm>
          <a:off x="3858706" y="684618"/>
          <a:ext cx="2910565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Turn in Planning Worksheets/get links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Pre-test students</a:t>
          </a:r>
        </a:p>
      </dsp:txBody>
      <dsp:txXfrm>
        <a:off x="3858706" y="684618"/>
        <a:ext cx="2910565" cy="993368"/>
      </dsp:txXfrm>
    </dsp:sp>
    <dsp:sp modelId="{F6F6AA11-9244-463A-AD75-82619309DEEE}">
      <dsp:nvSpPr>
        <dsp:cNvPr id="0" name=""/>
        <dsp:cNvSpPr/>
      </dsp:nvSpPr>
      <dsp:spPr>
        <a:xfrm>
          <a:off x="3858706" y="335597"/>
          <a:ext cx="2910565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Aug.–Oct.</a:t>
          </a:r>
        </a:p>
      </dsp:txBody>
      <dsp:txXfrm>
        <a:off x="3858706" y="335597"/>
        <a:ext cx="2910565" cy="349021"/>
      </dsp:txXfrm>
    </dsp:sp>
    <dsp:sp modelId="{6552F5CB-8D81-4EAF-BE34-900DE64A6C74}">
      <dsp:nvSpPr>
        <dsp:cNvPr id="0" name=""/>
        <dsp:cNvSpPr/>
      </dsp:nvSpPr>
      <dsp:spPr>
        <a:xfrm>
          <a:off x="3684195" y="684618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A4F3A-B8FF-4300-AE60-52089ACAFC59}">
      <dsp:nvSpPr>
        <dsp:cNvPr id="0" name=""/>
        <dsp:cNvSpPr/>
      </dsp:nvSpPr>
      <dsp:spPr>
        <a:xfrm>
          <a:off x="3652263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BDBF0F-9EF9-4780-BA17-EA67A08F278C}">
      <dsp:nvSpPr>
        <dsp:cNvPr id="0" name=""/>
        <dsp:cNvSpPr/>
      </dsp:nvSpPr>
      <dsp:spPr>
        <a:xfrm rot="18900000">
          <a:off x="5308913" y="2722469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0B372A-7CCA-44EF-9319-39FF887C1BEA}">
      <dsp:nvSpPr>
        <dsp:cNvPr id="0" name=""/>
        <dsp:cNvSpPr/>
      </dsp:nvSpPr>
      <dsp:spPr>
        <a:xfrm>
          <a:off x="5336329" y="2749885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67F1F-CB2B-4D0B-93FF-0F5654D89B9A}">
      <dsp:nvSpPr>
        <dsp:cNvPr id="0" name=""/>
        <dsp:cNvSpPr/>
      </dsp:nvSpPr>
      <dsp:spPr>
        <a:xfrm>
          <a:off x="5606821" y="1677987"/>
          <a:ext cx="2910565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Conduct intervention (timeline variable)</a:t>
          </a:r>
        </a:p>
      </dsp:txBody>
      <dsp:txXfrm>
        <a:off x="5606821" y="1677987"/>
        <a:ext cx="2910565" cy="993368"/>
      </dsp:txXfrm>
    </dsp:sp>
    <dsp:sp modelId="{F9165406-F83E-46DC-AC05-1CFDCAF40546}">
      <dsp:nvSpPr>
        <dsp:cNvPr id="0" name=""/>
        <dsp:cNvSpPr/>
      </dsp:nvSpPr>
      <dsp:spPr>
        <a:xfrm>
          <a:off x="5606821" y="2671356"/>
          <a:ext cx="2910565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Sep.–May</a:t>
          </a:r>
        </a:p>
      </dsp:txBody>
      <dsp:txXfrm>
        <a:off x="5606821" y="2671356"/>
        <a:ext cx="2910565" cy="349021"/>
      </dsp:txXfrm>
    </dsp:sp>
    <dsp:sp modelId="{685E61CE-E4E0-49F9-9FC5-8661E03867BB}">
      <dsp:nvSpPr>
        <dsp:cNvPr id="0" name=""/>
        <dsp:cNvSpPr/>
      </dsp:nvSpPr>
      <dsp:spPr>
        <a:xfrm>
          <a:off x="5432310" y="1677987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B77B3-0292-4619-A1D9-D275CF1E2067}">
      <dsp:nvSpPr>
        <dsp:cNvPr id="0" name=""/>
        <dsp:cNvSpPr/>
      </dsp:nvSpPr>
      <dsp:spPr>
        <a:xfrm>
          <a:off x="5400379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BAA771-8B2E-49FE-9DDD-E2EFDFDA7F5D}">
      <dsp:nvSpPr>
        <dsp:cNvPr id="0" name=""/>
        <dsp:cNvSpPr/>
      </dsp:nvSpPr>
      <dsp:spPr>
        <a:xfrm rot="8100000">
          <a:off x="7057028" y="386710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2AEAD4-801E-463C-824D-C02C3650A332}">
      <dsp:nvSpPr>
        <dsp:cNvPr id="0" name=""/>
        <dsp:cNvSpPr/>
      </dsp:nvSpPr>
      <dsp:spPr>
        <a:xfrm>
          <a:off x="7084445" y="414127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8002F-EF1A-41FE-BDFD-6EC79F0AF7F0}">
      <dsp:nvSpPr>
        <dsp:cNvPr id="0" name=""/>
        <dsp:cNvSpPr/>
      </dsp:nvSpPr>
      <dsp:spPr>
        <a:xfrm>
          <a:off x="7354936" y="684618"/>
          <a:ext cx="2910565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Post-test students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Update Planning Worksheet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Turn in all deliverables by June 28th </a:t>
          </a:r>
        </a:p>
      </dsp:txBody>
      <dsp:txXfrm>
        <a:off x="7354936" y="684618"/>
        <a:ext cx="2910565" cy="993368"/>
      </dsp:txXfrm>
    </dsp:sp>
    <dsp:sp modelId="{45A08BC6-3A2D-40A8-A429-279954FE3EEE}">
      <dsp:nvSpPr>
        <dsp:cNvPr id="0" name=""/>
        <dsp:cNvSpPr/>
      </dsp:nvSpPr>
      <dsp:spPr>
        <a:xfrm>
          <a:off x="7354936" y="335597"/>
          <a:ext cx="2910565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Apr.–June</a:t>
          </a:r>
        </a:p>
      </dsp:txBody>
      <dsp:txXfrm>
        <a:off x="7354936" y="335597"/>
        <a:ext cx="2910565" cy="349021"/>
      </dsp:txXfrm>
    </dsp:sp>
    <dsp:sp modelId="{EF49A584-3637-45DB-9CEB-0EDF08D135EA}">
      <dsp:nvSpPr>
        <dsp:cNvPr id="0" name=""/>
        <dsp:cNvSpPr/>
      </dsp:nvSpPr>
      <dsp:spPr>
        <a:xfrm>
          <a:off x="7180425" y="684618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0B5C1-B8BC-4E14-8AF0-B1172EC5AC11}">
      <dsp:nvSpPr>
        <dsp:cNvPr id="0" name=""/>
        <dsp:cNvSpPr/>
      </dsp:nvSpPr>
      <dsp:spPr>
        <a:xfrm>
          <a:off x="7148494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DE76B-AD56-48F5-9DB3-82CF0ED3629A}">
      <dsp:nvSpPr>
        <dsp:cNvPr id="0" name=""/>
        <dsp:cNvSpPr/>
      </dsp:nvSpPr>
      <dsp:spPr>
        <a:xfrm>
          <a:off x="0" y="409"/>
          <a:ext cx="10515600" cy="9586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78416-8023-45FF-9CEB-9222A53A0FD5}">
      <dsp:nvSpPr>
        <dsp:cNvPr id="0" name=""/>
        <dsp:cNvSpPr/>
      </dsp:nvSpPr>
      <dsp:spPr>
        <a:xfrm>
          <a:off x="289981" y="216098"/>
          <a:ext cx="527238" cy="5272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D6AD7-2111-4470-BE2B-70F90A834BFB}">
      <dsp:nvSpPr>
        <dsp:cNvPr id="0" name=""/>
        <dsp:cNvSpPr/>
      </dsp:nvSpPr>
      <dsp:spPr>
        <a:xfrm>
          <a:off x="1107201" y="409"/>
          <a:ext cx="9408398" cy="95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54" tIns="101454" rIns="101454" bIns="10145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27 LHDs reporting (pre)</a:t>
          </a:r>
        </a:p>
      </dsp:txBody>
      <dsp:txXfrm>
        <a:off x="1107201" y="409"/>
        <a:ext cx="9408398" cy="958615"/>
      </dsp:txXfrm>
    </dsp:sp>
    <dsp:sp modelId="{899F89A8-620F-41D7-8EA3-003F834BC8F8}">
      <dsp:nvSpPr>
        <dsp:cNvPr id="0" name=""/>
        <dsp:cNvSpPr/>
      </dsp:nvSpPr>
      <dsp:spPr>
        <a:xfrm>
          <a:off x="0" y="1198679"/>
          <a:ext cx="10515600" cy="9586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395DA-3985-4E6E-9707-9B7D45A2403D}">
      <dsp:nvSpPr>
        <dsp:cNvPr id="0" name=""/>
        <dsp:cNvSpPr/>
      </dsp:nvSpPr>
      <dsp:spPr>
        <a:xfrm>
          <a:off x="289981" y="1414368"/>
          <a:ext cx="527238" cy="5272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9F2A0-14F6-40F7-B854-03F7AFE47BDD}">
      <dsp:nvSpPr>
        <dsp:cNvPr id="0" name=""/>
        <dsp:cNvSpPr/>
      </dsp:nvSpPr>
      <dsp:spPr>
        <a:xfrm>
          <a:off x="1107201" y="1198679"/>
          <a:ext cx="9408398" cy="95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54" tIns="101454" rIns="101454" bIns="10145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98 schools (pre, 97% of expected and 142% of goal)</a:t>
          </a:r>
        </a:p>
      </dsp:txBody>
      <dsp:txXfrm>
        <a:off x="1107201" y="1198679"/>
        <a:ext cx="9408398" cy="958615"/>
      </dsp:txXfrm>
    </dsp:sp>
    <dsp:sp modelId="{38341BC5-9C1B-4432-9DD0-833D08141D3A}">
      <dsp:nvSpPr>
        <dsp:cNvPr id="0" name=""/>
        <dsp:cNvSpPr/>
      </dsp:nvSpPr>
      <dsp:spPr>
        <a:xfrm>
          <a:off x="0" y="2396949"/>
          <a:ext cx="10515600" cy="9586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77BBF-5BEE-4A97-98F8-C22D966D6DC8}">
      <dsp:nvSpPr>
        <dsp:cNvPr id="0" name=""/>
        <dsp:cNvSpPr/>
      </dsp:nvSpPr>
      <dsp:spPr>
        <a:xfrm>
          <a:off x="289981" y="2612638"/>
          <a:ext cx="527238" cy="5272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426A1-DDB2-4DCF-AB93-BAF2D57CE7D1}">
      <dsp:nvSpPr>
        <dsp:cNvPr id="0" name=""/>
        <dsp:cNvSpPr/>
      </dsp:nvSpPr>
      <dsp:spPr>
        <a:xfrm>
          <a:off x="1107201" y="2396949"/>
          <a:ext cx="9408398" cy="95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54" tIns="101454" rIns="101454" bIns="10145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6,196 pre-tests and 180 post-tests</a:t>
          </a:r>
          <a:endParaRPr lang="en-US" sz="2500" kern="1200" dirty="0"/>
        </a:p>
      </dsp:txBody>
      <dsp:txXfrm>
        <a:off x="1107201" y="2396949"/>
        <a:ext cx="9408398" cy="9586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7E222-E468-48EF-999B-D6518B4311BC}">
      <dsp:nvSpPr>
        <dsp:cNvPr id="0" name=""/>
        <dsp:cNvSpPr/>
      </dsp:nvSpPr>
      <dsp:spPr>
        <a:xfrm>
          <a:off x="679050" y="80081"/>
          <a:ext cx="1887187" cy="18871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649F0-F591-4B46-8A5D-FCE35CA91302}">
      <dsp:nvSpPr>
        <dsp:cNvPr id="0" name=""/>
        <dsp:cNvSpPr/>
      </dsp:nvSpPr>
      <dsp:spPr>
        <a:xfrm>
          <a:off x="1081237" y="482268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1A853-E2D9-4609-99EB-86850A453E92}">
      <dsp:nvSpPr>
        <dsp:cNvPr id="0" name=""/>
        <dsp:cNvSpPr/>
      </dsp:nvSpPr>
      <dsp:spPr>
        <a:xfrm>
          <a:off x="75768" y="2555081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Program activities </a:t>
          </a:r>
          <a:r>
            <a:rPr lang="en-US" sz="1800" b="1" kern="1200" dirty="0">
              <a:sym typeface="Wingdings" panose="05000000000000000000" pitchFamily="2" charset="2"/>
            </a:rPr>
            <a:t> Custom Data &amp; Evaluation</a:t>
          </a:r>
          <a:endParaRPr lang="en-US" sz="1800" kern="1200" dirty="0"/>
        </a:p>
      </dsp:txBody>
      <dsp:txXfrm>
        <a:off x="75768" y="2555081"/>
        <a:ext cx="3093750" cy="720000"/>
      </dsp:txXfrm>
    </dsp:sp>
    <dsp:sp modelId="{F868B5FE-C3B0-4146-A107-35844AC995F8}">
      <dsp:nvSpPr>
        <dsp:cNvPr id="0" name=""/>
        <dsp:cNvSpPr/>
      </dsp:nvSpPr>
      <dsp:spPr>
        <a:xfrm>
          <a:off x="4314206" y="80081"/>
          <a:ext cx="1887187" cy="18871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3CED9-DCC3-4D41-96B2-C3AD62D90529}">
      <dsp:nvSpPr>
        <dsp:cNvPr id="0" name=""/>
        <dsp:cNvSpPr/>
      </dsp:nvSpPr>
      <dsp:spPr>
        <a:xfrm>
          <a:off x="4716393" y="482268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06DDC-0954-4051-81F4-43C694009C61}">
      <dsp:nvSpPr>
        <dsp:cNvPr id="0" name=""/>
        <dsp:cNvSpPr/>
      </dsp:nvSpPr>
      <dsp:spPr>
        <a:xfrm>
          <a:off x="3710925" y="2555081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PSE site activities </a:t>
          </a:r>
          <a:r>
            <a:rPr lang="en-US" sz="1800" b="1" kern="1200" dirty="0">
              <a:sym typeface="Wingdings" panose="05000000000000000000" pitchFamily="2" charset="2"/>
            </a:rPr>
            <a:t> Custom Data</a:t>
          </a:r>
          <a:endParaRPr lang="en-US" sz="1800" kern="1200" dirty="0"/>
        </a:p>
      </dsp:txBody>
      <dsp:txXfrm>
        <a:off x="3710925" y="2555081"/>
        <a:ext cx="3093750" cy="720000"/>
      </dsp:txXfrm>
    </dsp:sp>
    <dsp:sp modelId="{79E6252F-8AC3-45B8-83CC-83F2B4FED45F}">
      <dsp:nvSpPr>
        <dsp:cNvPr id="0" name=""/>
        <dsp:cNvSpPr/>
      </dsp:nvSpPr>
      <dsp:spPr>
        <a:xfrm>
          <a:off x="7949362" y="80081"/>
          <a:ext cx="1887187" cy="18871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72D83-E3C2-4293-A2E2-2C154B7015D1}">
      <dsp:nvSpPr>
        <dsp:cNvPr id="0" name=""/>
        <dsp:cNvSpPr/>
      </dsp:nvSpPr>
      <dsp:spPr>
        <a:xfrm>
          <a:off x="8351550" y="482268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19A06-4317-4110-8EC7-EC0ADC5B9301}">
      <dsp:nvSpPr>
        <dsp:cNvPr id="0" name=""/>
        <dsp:cNvSpPr/>
      </dsp:nvSpPr>
      <dsp:spPr>
        <a:xfrm>
          <a:off x="7346081" y="2555081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Indirect activities </a:t>
          </a:r>
          <a:r>
            <a:rPr lang="en-US" sz="1800" b="1" kern="1200" dirty="0">
              <a:sym typeface="Wingdings" panose="05000000000000000000" pitchFamily="2" charset="2"/>
            </a:rPr>
            <a:t> Custom data</a:t>
          </a:r>
          <a:endParaRPr lang="en-US" sz="1800" kern="1200" dirty="0"/>
        </a:p>
      </dsp:txBody>
      <dsp:txXfrm>
        <a:off x="7346081" y="2555081"/>
        <a:ext cx="309375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FED00-5278-40A7-83A0-E1BD42369A4A}">
      <dsp:nvSpPr>
        <dsp:cNvPr id="0" name=""/>
        <dsp:cNvSpPr/>
      </dsp:nvSpPr>
      <dsp:spPr>
        <a:xfrm>
          <a:off x="8676" y="0"/>
          <a:ext cx="6160442" cy="3355975"/>
        </a:xfrm>
        <a:prstGeom prst="homePlate">
          <a:avLst>
            <a:gd name="adj" fmla="val 2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327" tIns="101600" rIns="869307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Clarification on </a:t>
          </a:r>
          <a:r>
            <a:rPr lang="en-US" sz="4000" i="1" kern="1200" dirty="0"/>
            <a:t>minimum intervention</a:t>
          </a:r>
        </a:p>
      </dsp:txBody>
      <dsp:txXfrm>
        <a:off x="8676" y="0"/>
        <a:ext cx="5740945" cy="3355975"/>
      </dsp:txXfrm>
    </dsp:sp>
    <dsp:sp modelId="{0FC35B02-EA03-4717-A45B-0C84FD781BBC}">
      <dsp:nvSpPr>
        <dsp:cNvPr id="0" name=""/>
        <dsp:cNvSpPr/>
      </dsp:nvSpPr>
      <dsp:spPr>
        <a:xfrm>
          <a:off x="4945707" y="0"/>
          <a:ext cx="6160442" cy="3355975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327" tIns="60960" rIns="217327" bIns="6096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Minimum intervention: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Series-based DE (3+ lessons)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School or afterschool sites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4</a:t>
          </a:r>
          <a:r>
            <a:rPr lang="en-US" sz="2400" kern="1200" baseline="30000" dirty="0"/>
            <a:t>th</a:t>
          </a:r>
          <a:r>
            <a:rPr lang="en-US" sz="2400" kern="1200" dirty="0"/>
            <a:t>-12</a:t>
          </a:r>
          <a:r>
            <a:rPr lang="en-US" sz="2400" kern="1200" baseline="30000" dirty="0"/>
            <a:t>th</a:t>
          </a:r>
          <a:r>
            <a:rPr lang="en-US" sz="2400" kern="1200" dirty="0"/>
            <a:t> grades</a:t>
          </a:r>
        </a:p>
      </dsp:txBody>
      <dsp:txXfrm>
        <a:off x="5784701" y="0"/>
        <a:ext cx="4482454" cy="33559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FA0CE-09CD-4EEE-89AF-F3956704F3CB}">
      <dsp:nvSpPr>
        <dsp:cNvPr id="0" name=""/>
        <dsp:cNvSpPr/>
      </dsp:nvSpPr>
      <dsp:spPr>
        <a:xfrm>
          <a:off x="212335" y="56477"/>
          <a:ext cx="1335915" cy="133591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EB2DE-FAED-478D-B09D-3B2669A34239}">
      <dsp:nvSpPr>
        <dsp:cNvPr id="0" name=""/>
        <dsp:cNvSpPr/>
      </dsp:nvSpPr>
      <dsp:spPr>
        <a:xfrm>
          <a:off x="492877" y="337019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1DDA2-9494-469B-A990-F47739FA6317}">
      <dsp:nvSpPr>
        <dsp:cNvPr id="0" name=""/>
        <dsp:cNvSpPr/>
      </dsp:nvSpPr>
      <dsp:spPr>
        <a:xfrm>
          <a:off x="1834517" y="56477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/>
            <a:t>School/afterschool and grade level requirements still apply</a:t>
          </a:r>
          <a:endParaRPr lang="en-US" sz="2300" kern="1200" dirty="0"/>
        </a:p>
      </dsp:txBody>
      <dsp:txXfrm>
        <a:off x="1834517" y="56477"/>
        <a:ext cx="3148942" cy="1335915"/>
      </dsp:txXfrm>
    </dsp:sp>
    <dsp:sp modelId="{C96DD066-9BF7-4F9E-9509-9B40535C097C}">
      <dsp:nvSpPr>
        <dsp:cNvPr id="0" name=""/>
        <dsp:cNvSpPr/>
      </dsp:nvSpPr>
      <dsp:spPr>
        <a:xfrm>
          <a:off x="5532139" y="56477"/>
          <a:ext cx="1335915" cy="133591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185D4-93D4-4856-8582-85F7E4A43E44}">
      <dsp:nvSpPr>
        <dsp:cNvPr id="0" name=""/>
        <dsp:cNvSpPr/>
      </dsp:nvSpPr>
      <dsp:spPr>
        <a:xfrm>
          <a:off x="5812681" y="337019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458D7-A2E1-4863-85A2-0D7DD9CA2644}">
      <dsp:nvSpPr>
        <dsp:cNvPr id="0" name=""/>
        <dsp:cNvSpPr/>
      </dsp:nvSpPr>
      <dsp:spPr>
        <a:xfrm>
          <a:off x="7154322" y="56477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/>
            <a:t>Is the intervention robust enough to affect behavior?</a:t>
          </a:r>
          <a:endParaRPr lang="en-US" sz="2300" kern="1200" dirty="0"/>
        </a:p>
      </dsp:txBody>
      <dsp:txXfrm>
        <a:off x="7154322" y="56477"/>
        <a:ext cx="3148942" cy="1335915"/>
      </dsp:txXfrm>
    </dsp:sp>
    <dsp:sp modelId="{E4227454-BA14-492F-954A-A5449CBF4F2F}">
      <dsp:nvSpPr>
        <dsp:cNvPr id="0" name=""/>
        <dsp:cNvSpPr/>
      </dsp:nvSpPr>
      <dsp:spPr>
        <a:xfrm>
          <a:off x="212335" y="1962770"/>
          <a:ext cx="1335915" cy="133591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D2F44-FB66-4D3D-8724-54A10EC1B8C8}">
      <dsp:nvSpPr>
        <dsp:cNvPr id="0" name=""/>
        <dsp:cNvSpPr/>
      </dsp:nvSpPr>
      <dsp:spPr>
        <a:xfrm>
          <a:off x="492877" y="2243312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0FE0F-C8AE-436B-8AE8-288294AC648A}">
      <dsp:nvSpPr>
        <dsp:cNvPr id="0" name=""/>
        <dsp:cNvSpPr/>
      </dsp:nvSpPr>
      <dsp:spPr>
        <a:xfrm>
          <a:off x="1834517" y="196277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/>
            <a:t>If there is no DE, are you able to engage students/teachers for evaluation?</a:t>
          </a:r>
          <a:endParaRPr lang="en-US" sz="2300" kern="1200" dirty="0"/>
        </a:p>
      </dsp:txBody>
      <dsp:txXfrm>
        <a:off x="1834517" y="1962770"/>
        <a:ext cx="3148942" cy="1335915"/>
      </dsp:txXfrm>
    </dsp:sp>
    <dsp:sp modelId="{9E898596-A63B-4031-B103-5467648F5571}">
      <dsp:nvSpPr>
        <dsp:cNvPr id="0" name=""/>
        <dsp:cNvSpPr/>
      </dsp:nvSpPr>
      <dsp:spPr>
        <a:xfrm>
          <a:off x="5532139" y="1962770"/>
          <a:ext cx="1335915" cy="133591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5D388-84CF-4B6A-9E8E-16F7F4849725}">
      <dsp:nvSpPr>
        <dsp:cNvPr id="0" name=""/>
        <dsp:cNvSpPr/>
      </dsp:nvSpPr>
      <dsp:spPr>
        <a:xfrm>
          <a:off x="5812681" y="2243312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E18AE-C076-4700-BD2D-4487EE04C92E}">
      <dsp:nvSpPr>
        <dsp:cNvPr id="0" name=""/>
        <dsp:cNvSpPr/>
      </dsp:nvSpPr>
      <dsp:spPr>
        <a:xfrm>
          <a:off x="7154322" y="196277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/>
            <a:t>Inform me of your plans via the </a:t>
          </a:r>
          <a:r>
            <a:rPr lang="en-US" sz="2300" b="0" kern="1200" dirty="0">
              <a:hlinkClick xmlns:r="http://schemas.openxmlformats.org/officeDocument/2006/relationships" r:id="rId9"/>
            </a:rPr>
            <a:t>updated Planning Worksheet</a:t>
          </a:r>
          <a:r>
            <a:rPr lang="en-US" sz="2300" b="0" kern="1200" dirty="0"/>
            <a:t> and email</a:t>
          </a:r>
          <a:endParaRPr lang="en-US" sz="2300" kern="1200" dirty="0"/>
        </a:p>
      </dsp:txBody>
      <dsp:txXfrm>
        <a:off x="7154322" y="1962770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819B77D-97A1-4CEA-9A73-BA9AB5BE2CD2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A12EFB-D8A8-403C-81E4-91E59E96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3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1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Calibri"/>
            </a:endParaRPr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4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4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7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ECB916F-3420-AC47-BF46-D73950AA9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99" y="0"/>
            <a:ext cx="12322585" cy="69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F923-9446-2E45-A898-D6FCC997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E8671-903F-8E49-8BC8-1D1F3F6B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BCDD4-AB16-DC44-A2F0-83AC7973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CCA6E-D388-2946-A4AA-79983DC3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3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9950E-24DB-294B-BAA8-96F21CC1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845F0-B9F9-5C4F-A4B1-F5ED69DA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1748D-C581-5448-A94C-5F3FE4A2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7BD8-A2EB-E24A-9E65-A7282056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C5582-3ACF-114E-AEDA-F4C9407B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4EA56-2D33-0844-9B63-B7550BE52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901CE-A1B1-9D4F-A2E0-0E83A823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FC791-4F7B-B447-874E-4B66ABBD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B31FA-F2A7-F04E-B4C3-F33EBC5C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5A9B-0D3B-9848-AB35-0E2646D6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17720-72F7-3B46-9E8C-F25445327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5EA8A-C537-C54B-A832-40518AC20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2A074-E97A-5B42-B03D-CB579921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E15EF-C73D-5248-BB71-F085D093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53A90-9CEC-5A49-AD3E-5A30C61A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4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D0F0-DDA8-F148-8FE1-215E1742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4A1A5-59DF-9A41-B640-934839625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CA9FC-4A74-014B-B428-2F09059D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3C65-8198-8344-8717-84AF3C6E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81C1D-C627-204C-A820-3EA8009E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4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FDCC3-7419-544B-9964-A9A4C9FF0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B6A46-D461-8849-81E6-C3D563190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BC004-98E2-D445-9A4F-38F3B3D7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153F6-F504-7841-80B0-F0533224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9D37C-328D-3C47-8108-46FDDB66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37A0-1EE1-094E-ABDA-99B17C2CA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922A9-BD72-134C-A77B-CCE77E19E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strike="sngStrike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F33CE-3BA5-3943-A091-27950CC1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8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A25D-B4D9-774B-8F39-3453553B2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80F51-DA7E-2A43-9000-DD5B9899B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0FFE3-70E2-EA4A-AEAA-CB01A3E8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D4320-7E57-7A4E-8CB8-E3676F67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17A3-B13D-8C4B-84CD-7EE2E595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8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926D-1EBB-B045-B829-242DD3A6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F42-D264-B642-8713-DE54F1F6F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B7178-70B9-DA44-A084-FCF125E9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B9BD2-65B4-3245-BA00-10318F00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B376C-3EF6-F640-9BE9-2BB325C4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1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9855-5710-2748-9CAC-0C16C0A2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A16BC-C0F4-6747-AECD-8B332CF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8D37-8764-F843-9824-E063E866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21946-D1A0-C942-B46B-FF0CF853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B91AD-51BB-3C47-A633-0FDD42A4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9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8E9A1D2-2FD9-D241-A512-8D13727420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46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69D1-20DF-0043-A02D-78596AC0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B8D0-C20A-F04B-981A-DA974A36F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74BCF-100F-E941-BFF2-7B6B0B23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904E8-EA83-864B-ACF4-F24C33B5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1DF38-CEE6-5D4D-8459-B1663010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939E0-1F5B-E748-9F09-5CD6D05C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9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7351-0478-3444-A34E-7791F585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7317-9412-474E-92A7-B8982763B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C12BF-BE58-774F-9DFC-1DF78F1B3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852B3-06E8-2B4D-ADD2-B3D503C24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AAFA2-0287-8E41-8792-95DF20CEA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C91D6B-C6F9-C245-8385-C9794CB4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CBAD-2E5E-A34C-BCF6-15EB4A4F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3F09A-A506-274A-84B4-F676C828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02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AADC-51BC-6745-B4A6-51772613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39962-60A3-814E-A66E-61EAF01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74173-2B8A-8948-8CAE-F8D3B62F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FE4F1-524B-3746-B7FC-CEBFD57C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7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DB7BA4-B554-4047-9D76-7DE18F2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7B702-28D4-D244-A44F-7CEC919C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AD1F4-2338-604E-8482-EF2DB0D4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31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ED7D-0C14-CB48-BC82-F06753D1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12676-FDBA-4A43-B716-9A1E8940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E8161-0CC0-0D4E-A1C2-3DB408665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F8742-A805-4B46-8046-EEF93456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48AB-1783-D145-B908-D8B512E4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8A057-1CA7-7544-BE14-88F59444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89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9C12-CA29-3946-A3E7-77DBFD85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B36E5-0F6D-8245-B6EB-CE60A1F86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BBE08-E002-C049-9C23-AAC5428F2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BB1B6-3A68-0D4D-AB16-2D642B5D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D3103-01C1-3F46-BE14-8B7AA41B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48798-8CB3-284D-AA02-0C20DB6C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49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FBF6-5055-354A-A634-0C5311A8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0A89-858A-6C44-B6D9-CB68CB6E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6155-DB15-E04D-B976-E4FE7BD8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27903-332A-F945-81D9-712A9EDB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C2485-2415-AE41-BA81-B7C1024E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65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F87FF-0B87-E040-9BC5-975B6900B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FB225-FBCC-0C43-9934-11CB2FCF4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4BA93-566A-484F-AAE7-564F6D5A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8546A-3542-814A-869A-AD7345F4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1D029-03A8-924C-829C-D72BAC50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9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73FF124-3618-F34E-8B16-A531C632B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7342CD-F67A-404F-9FE4-F5EC18A3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702B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355163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DB1244-CF85-3A48-A017-351AEDDBF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503" y="6090444"/>
            <a:ext cx="2826897" cy="6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2B38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753644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EC23C6-4398-6945-9B74-D6670BAF2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990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D25991-5F79-BC4D-8982-967F3537E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750" y="6090444"/>
            <a:ext cx="2832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6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2B38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321844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65CB5E-AE67-E140-BF09-4C613F180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99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40BCAA-BF3A-F14F-B1FB-9A3795590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350" y="6090444"/>
            <a:ext cx="2832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2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AD50-C820-B74B-9D12-54B16508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7509-3C51-1540-B5B2-80960E1A1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7C75A-44C2-0D45-9B39-CBD19CF0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E2794-1B84-6948-9C2F-67DE0E98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E7A24-18F8-6440-AFD3-FFF1C345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1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0C4C-9C1B-8C45-87A0-74246445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3C22E-33C7-8F49-A265-D5D8313AE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BB54A-308F-2746-B04C-B86E00FCC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2772E-B089-4543-9E9B-B2CA0B23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1BBD7-D362-9647-B586-25CA09FC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1D535-282B-5F42-9B25-E107E28E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8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812B-B797-7742-8124-2FCD0E98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045D5-C335-6A43-AF25-1E6648EEB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3B8F3-7B8E-5947-A74B-02808BC70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8BEFF-5E2A-7444-8D06-0162C78F4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F5142-3022-1446-9DEA-634D5376A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48A6EB-ECE1-C943-929B-709097BC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4C670-B14E-0E48-B55D-EC84DA10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098D4-C2EA-4244-9BF6-CD3FCAF1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95BE0-A2D0-E54E-9352-EEB5C7C7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0850F-B278-BD42-AFBE-FFBAF7274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A547-AE65-4241-9104-BFE1B9A13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0179-B65F-F446-91C9-CBE070704E1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0867-20DA-C043-BC77-40BC1D9CF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D5A9-B320-B743-9689-FE5B1D07A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2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81" r:id="rId3"/>
    <p:sldLayoutId id="2147483650" r:id="rId4"/>
    <p:sldLayoutId id="2147483679" r:id="rId5"/>
    <p:sldLayoutId id="214748368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86AE0-40A6-1E46-A593-25DD4273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55E19-42B9-4A46-90B5-12782457A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58836-528F-7945-B98A-867762161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05A7-A977-FA46-BA0B-8C6154C5186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5AE97-BC85-C64E-90EC-1BE94FA71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3FE05-048D-3147-A74E-EF48E8E42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9012EB5-E61D-884A-AAB6-02CDD1C54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263120" cy="6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1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FEE4F7-30AA-7344-9252-A2D3FC43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BD2A9-3A5C-D248-9B83-E56E3C6C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CE581-6F1B-2145-8516-2C06C2113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1CA2-BB88-8644-98B4-6A53F6EA3C3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27632-0FF1-F14C-85E6-24DD836E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5F543-BEAF-4D4E-962F-42E10D66F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FDFBB4-48B8-C248-9939-E8CFD79A97C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08712"/>
            <a:ext cx="12192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0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6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7.sv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canr.edu/sites/LHDEvaluation/" TargetMode="External"/><Relationship Id="rId5" Type="http://schemas.openxmlformats.org/officeDocument/2006/relationships/hyperlink" Target="https://ucanr.edu/sites/ioe/Quarterly_Calls/" TargetMode="Externa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ucanr.edu/sites/ioe/files/381020.xlsx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canr.edu/sites/LHDEvaluation/NPI_LHD_Evaluation_OneDrive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5039" y="1317202"/>
            <a:ext cx="6261653" cy="2387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  <a:t>IOE Quarterly Call</a:t>
            </a:r>
            <a:b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4000" dirty="0">
                <a:latin typeface="Arial"/>
                <a:cs typeface="Arial"/>
              </a:rPr>
            </a:b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April 16,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5130" y="4077302"/>
            <a:ext cx="6151218" cy="20418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Hosted by:</a:t>
            </a:r>
          </a:p>
          <a:p>
            <a:r>
              <a:rPr lang="en-US" b="0" dirty="0">
                <a:solidFill>
                  <a:schemeClr val="bg1"/>
                </a:solidFill>
                <a:latin typeface="Arial"/>
                <a:cs typeface="Arial"/>
              </a:rPr>
              <a:t>Amanda Linares</a:t>
            </a:r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04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6425-2470-3BDC-09E9-0A12EA99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Survey Data Entry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54CB8E-E4C3-39B7-E0E9-52C3F1732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807" y="2731201"/>
            <a:ext cx="6777202" cy="3359243"/>
          </a:xfrm>
        </p:spPr>
        <p:txBody>
          <a:bodyPr>
            <a:normAutofit/>
          </a:bodyPr>
          <a:lstStyle/>
          <a:p>
            <a:r>
              <a:rPr lang="en-US" b="0" dirty="0"/>
              <a:t>If you need to enter </a:t>
            </a:r>
            <a:r>
              <a:rPr lang="en-US" dirty="0">
                <a:solidFill>
                  <a:srgbClr val="00944D"/>
                </a:solidFill>
              </a:rPr>
              <a:t>paper surveys</a:t>
            </a:r>
            <a:r>
              <a:rPr lang="en-US" b="0" dirty="0"/>
              <a:t> when the online survey is closed, you can </a:t>
            </a:r>
            <a:r>
              <a:rPr lang="en-US" dirty="0">
                <a:solidFill>
                  <a:srgbClr val="00944D"/>
                </a:solidFill>
              </a:rPr>
              <a:t>reach out to schedule a time</a:t>
            </a:r>
            <a:r>
              <a:rPr lang="en-US" b="0" dirty="0"/>
              <a:t> for data entry.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0A4AD8-9E35-CEB6-BC79-E9FCBC4A8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3"/>
          <a:stretch/>
        </p:blipFill>
        <p:spPr>
          <a:xfrm>
            <a:off x="8172615" y="1163418"/>
            <a:ext cx="3181185" cy="50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8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11B14A-1DE6-F09C-8730-440AA127DB78}"/>
              </a:ext>
            </a:extLst>
          </p:cNvPr>
          <p:cNvGrpSpPr/>
          <p:nvPr/>
        </p:nvGrpSpPr>
        <p:grpSpPr>
          <a:xfrm rot="10800000">
            <a:off x="485772" y="4590178"/>
            <a:ext cx="1857376" cy="1766137"/>
            <a:chOff x="542923" y="3890838"/>
            <a:chExt cx="2140869" cy="2140870"/>
          </a:xfrm>
        </p:grpSpPr>
        <p:pic>
          <p:nvPicPr>
            <p:cNvPr id="22" name="Graphic 21" descr="Play with solid fill">
              <a:extLst>
                <a:ext uri="{FF2B5EF4-FFF2-40B4-BE49-F238E27FC236}">
                  <a16:creationId xmlns:a16="http://schemas.microsoft.com/office/drawing/2014/main" id="{7DDF15C9-F86E-313D-2CA9-799AC5591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542923" y="3890838"/>
              <a:ext cx="2140870" cy="214086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20548C-E90D-E401-631D-69FE2176D06C}"/>
                </a:ext>
              </a:extLst>
            </p:cNvPr>
            <p:cNvSpPr txBox="1"/>
            <p:nvPr/>
          </p:nvSpPr>
          <p:spPr>
            <a:xfrm rot="10800000">
              <a:off x="1148814" y="4288622"/>
              <a:ext cx="952500" cy="894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Today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FY 25 process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D50D00-5025-207D-5A0F-725A66AC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IOE Timeline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0091EF9-FEDE-E84E-5821-F88BC4147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54316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17BE2F4B-E115-BFB5-F653-9448E0634A74}"/>
              </a:ext>
            </a:extLst>
          </p:cNvPr>
          <p:cNvGrpSpPr/>
          <p:nvPr/>
        </p:nvGrpSpPr>
        <p:grpSpPr>
          <a:xfrm>
            <a:off x="6791322" y="722269"/>
            <a:ext cx="1857376" cy="1766137"/>
            <a:chOff x="542923" y="3890838"/>
            <a:chExt cx="2140869" cy="2140870"/>
          </a:xfrm>
        </p:grpSpPr>
        <p:pic>
          <p:nvPicPr>
            <p:cNvPr id="15" name="Graphic 14" descr="Play with solid fill">
              <a:extLst>
                <a:ext uri="{FF2B5EF4-FFF2-40B4-BE49-F238E27FC236}">
                  <a16:creationId xmlns:a16="http://schemas.microsoft.com/office/drawing/2014/main" id="{B0568FC7-43E2-E1B4-48F1-F4443E44D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542923" y="3890838"/>
              <a:ext cx="2140870" cy="214086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2B53AF-C7F7-5EBC-33E7-F116775287B7}"/>
                </a:ext>
              </a:extLst>
            </p:cNvPr>
            <p:cNvSpPr txBox="1"/>
            <p:nvPr/>
          </p:nvSpPr>
          <p:spPr>
            <a:xfrm>
              <a:off x="1148814" y="4288622"/>
              <a:ext cx="952500" cy="894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Today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FY 24 process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EDD131C-C875-502F-CCFE-74BFC84F4833}"/>
              </a:ext>
            </a:extLst>
          </p:cNvPr>
          <p:cNvCxnSpPr/>
          <p:nvPr/>
        </p:nvCxnSpPr>
        <p:spPr>
          <a:xfrm>
            <a:off x="7486650" y="1952625"/>
            <a:ext cx="36195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5DDA7C2-E4DF-62C8-0D42-95EACED7E0E3}"/>
              </a:ext>
            </a:extLst>
          </p:cNvPr>
          <p:cNvCxnSpPr>
            <a:cxnSpLocks/>
          </p:cNvCxnSpPr>
          <p:nvPr/>
        </p:nvCxnSpPr>
        <p:spPr>
          <a:xfrm>
            <a:off x="1771650" y="5810250"/>
            <a:ext cx="54483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61B4D73-5E4D-DD36-25E3-816CA35B46B8}"/>
              </a:ext>
            </a:extLst>
          </p:cNvPr>
          <p:cNvSpPr txBox="1"/>
          <p:nvPr/>
        </p:nvSpPr>
        <p:spPr>
          <a:xfrm>
            <a:off x="3971925" y="6356316"/>
            <a:ext cx="782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IOE lead and survey administrators (especially classroom teachers and school/district staff!)</a:t>
            </a:r>
          </a:p>
        </p:txBody>
      </p:sp>
    </p:spTree>
    <p:extLst>
      <p:ext uri="{BB962C8B-B14F-4D97-AF65-F5344CB8AC3E}">
        <p14:creationId xmlns:p14="http://schemas.microsoft.com/office/powerpoint/2010/main" val="287989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E117-224B-E5C3-7745-1E90FAEE7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1:1s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3871A-2A0E-178F-89A3-383735F49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057"/>
            <a:ext cx="5886450" cy="327739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Don’t hesitate to reach out for a 1:1 call!</a:t>
            </a:r>
          </a:p>
          <a:p>
            <a:pPr marL="1257300" lvl="1" indent="-571500"/>
            <a:r>
              <a:rPr lang="en-US" dirty="0"/>
              <a:t>IOE</a:t>
            </a:r>
          </a:p>
          <a:p>
            <a:pPr marL="1257300" lvl="1" indent="-571500"/>
            <a:r>
              <a:rPr lang="en-US" dirty="0"/>
              <a:t>Adult DE Eval</a:t>
            </a:r>
          </a:p>
          <a:p>
            <a:pPr marL="1257300" lvl="1" indent="-571500"/>
            <a:r>
              <a:rPr lang="en-US" dirty="0"/>
              <a:t>Learn SLAQs</a:t>
            </a:r>
          </a:p>
        </p:txBody>
      </p:sp>
      <p:pic>
        <p:nvPicPr>
          <p:cNvPr id="5" name="Graphic 4" descr="Call center with solid fill">
            <a:extLst>
              <a:ext uri="{FF2B5EF4-FFF2-40B4-BE49-F238E27FC236}">
                <a16:creationId xmlns:a16="http://schemas.microsoft.com/office/drawing/2014/main" id="{B82B1EAE-EC5E-24C9-AC58-1F63CEB84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8951" y="1826418"/>
            <a:ext cx="4124323" cy="41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9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4892-7DAF-5365-E4E4-1D29AAA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766218"/>
            <a:ext cx="10515600" cy="1325563"/>
          </a:xfrm>
        </p:spPr>
        <p:txBody>
          <a:bodyPr/>
          <a:lstStyle/>
          <a:p>
            <a:r>
              <a:rPr lang="en-US" dirty="0"/>
              <a:t>FY 24 Progress</a:t>
            </a:r>
          </a:p>
        </p:txBody>
      </p:sp>
      <p:pic>
        <p:nvPicPr>
          <p:cNvPr id="4" name="Graphic 3" descr="Hourglass Finished with solid fill">
            <a:extLst>
              <a:ext uri="{FF2B5EF4-FFF2-40B4-BE49-F238E27FC236}">
                <a16:creationId xmlns:a16="http://schemas.microsoft.com/office/drawing/2014/main" id="{E35E75A9-DB54-AE49-CB51-9297F3182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600" y="2082006"/>
            <a:ext cx="20097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13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0D00-5025-207D-5A0F-725A66AC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FY 24 Data Collection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6352A5-C76B-DFEB-C7A4-C29579C26D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6556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188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F2896-43D2-BAA0-7818-58078F442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Completing FY 24: 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05E7E-C241-FA03-5EDD-E0DC11F7B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2093119"/>
            <a:ext cx="5942743" cy="3733297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b="0" dirty="0"/>
              <a:t>Administer </a:t>
            </a:r>
            <a:r>
              <a:rPr lang="en-US" dirty="0">
                <a:solidFill>
                  <a:srgbClr val="00944D"/>
                </a:solidFill>
              </a:rPr>
              <a:t>post-tests</a:t>
            </a:r>
          </a:p>
          <a:p>
            <a:pPr marL="1257300" lvl="1" indent="-571500">
              <a:buFont typeface="Wingdings" panose="05000000000000000000" pitchFamily="2" charset="2"/>
              <a:buChar char="ü"/>
            </a:pPr>
            <a:r>
              <a:rPr lang="en-US" sz="3200" dirty="0"/>
              <a:t>Enter paper surveys into S123</a:t>
            </a:r>
          </a:p>
          <a:p>
            <a:pPr marL="1257300" lvl="1" indent="-571500">
              <a:buFont typeface="Wingdings" panose="05000000000000000000" pitchFamily="2" charset="2"/>
              <a:buChar char="ü"/>
            </a:pPr>
            <a:r>
              <a:rPr lang="en-US" dirty="0"/>
              <a:t>Can switch method!</a:t>
            </a:r>
            <a:endParaRPr lang="en-US" sz="3200" dirty="0"/>
          </a:p>
          <a:p>
            <a:pPr marL="1257300" lvl="1" indent="-571500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b="0" dirty="0"/>
              <a:t>Update </a:t>
            </a:r>
            <a:r>
              <a:rPr lang="en-US" dirty="0">
                <a:solidFill>
                  <a:srgbClr val="00944D"/>
                </a:solidFill>
              </a:rPr>
              <a:t>Planning Worksheet</a:t>
            </a:r>
          </a:p>
          <a:p>
            <a:pPr marL="1257300" lvl="1" indent="-571500">
              <a:buFont typeface="Wingdings" panose="05000000000000000000" pitchFamily="2" charset="2"/>
              <a:buChar char="ü"/>
            </a:pPr>
            <a:r>
              <a:rPr lang="en-US" sz="3200" dirty="0"/>
              <a:t>Add pre/post dates and parent/student opt outs</a:t>
            </a:r>
          </a:p>
          <a:p>
            <a:pPr marL="1257300" lvl="1" indent="-571500">
              <a:buFont typeface="Wingdings" panose="05000000000000000000" pitchFamily="2" charset="2"/>
              <a:buChar char="ü"/>
            </a:pPr>
            <a:r>
              <a:rPr lang="en-US" sz="3200" dirty="0"/>
              <a:t>PEARS PSE Site Activity ID for district-level PSE work</a:t>
            </a:r>
          </a:p>
          <a:p>
            <a:pPr marL="1257300" lvl="1" indent="-571500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b="0" dirty="0"/>
              <a:t>Send me the completed Worksheet by </a:t>
            </a:r>
            <a:r>
              <a:rPr lang="en-US" dirty="0">
                <a:solidFill>
                  <a:srgbClr val="00944D"/>
                </a:solidFill>
              </a:rPr>
              <a:t>June 28</a:t>
            </a:r>
            <a:r>
              <a:rPr lang="en-US" baseline="30000" dirty="0">
                <a:solidFill>
                  <a:srgbClr val="00944D"/>
                </a:solidFill>
              </a:rPr>
              <a:t>th</a:t>
            </a:r>
            <a:r>
              <a:rPr lang="en-US" dirty="0">
                <a:solidFill>
                  <a:srgbClr val="00944D"/>
                </a:solidFill>
              </a:rPr>
              <a:t> </a:t>
            </a:r>
          </a:p>
          <a:p>
            <a:pPr marL="1257300" lvl="1" indent="-571500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78F9A-9535-B537-13C5-7BAA8FFAA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1"/>
          <a:stretch/>
        </p:blipFill>
        <p:spPr>
          <a:xfrm>
            <a:off x="6677025" y="2332832"/>
            <a:ext cx="4409218" cy="217170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237C30-9BEF-53E4-EE5B-60EAC508C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353" y="3959767"/>
            <a:ext cx="4248743" cy="200052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2FE5FA7-8B66-3407-65D3-33C8B8A67FFB}"/>
              </a:ext>
            </a:extLst>
          </p:cNvPr>
          <p:cNvSpPr/>
          <p:nvPr/>
        </p:nvSpPr>
        <p:spPr>
          <a:xfrm>
            <a:off x="7553325" y="2800351"/>
            <a:ext cx="3724275" cy="919704"/>
          </a:xfrm>
          <a:prstGeom prst="ellipse">
            <a:avLst/>
          </a:prstGeom>
          <a:noFill/>
          <a:ln w="38100">
            <a:solidFill>
              <a:srgbClr val="0094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841A79-0147-A2C4-A9B0-2F6225C56039}"/>
              </a:ext>
            </a:extLst>
          </p:cNvPr>
          <p:cNvSpPr/>
          <p:nvPr/>
        </p:nvSpPr>
        <p:spPr>
          <a:xfrm>
            <a:off x="10477500" y="4676775"/>
            <a:ext cx="971550" cy="1302571"/>
          </a:xfrm>
          <a:prstGeom prst="ellipse">
            <a:avLst/>
          </a:prstGeom>
          <a:noFill/>
          <a:ln w="38100">
            <a:solidFill>
              <a:srgbClr val="0094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F1DF-5D5E-EAC0-B992-9EFFECB8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Completing FY 24: PEARS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4FBD11-1CCD-8A6E-2E07-7ADA0D30E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730144"/>
              </p:ext>
            </p:extLst>
          </p:nvPr>
        </p:nvGraphicFramePr>
        <p:xfrm>
          <a:off x="838200" y="2459056"/>
          <a:ext cx="10515600" cy="335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211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1EB47-AB32-5951-013B-B0B84168D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24 Data &amp; Data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B70B-942A-7E41-631E-2680B909C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475706"/>
            <a:ext cx="7143750" cy="3355163"/>
          </a:xfrm>
        </p:spPr>
        <p:txBody>
          <a:bodyPr>
            <a:normAutofit/>
          </a:bodyPr>
          <a:lstStyle/>
          <a:p>
            <a:r>
              <a:rPr lang="en-US" b="0" dirty="0"/>
              <a:t>Hub </a:t>
            </a:r>
            <a:r>
              <a:rPr lang="en-US" b="0" dirty="0">
                <a:sym typeface="Wingdings" panose="05000000000000000000" pitchFamily="2" charset="2"/>
              </a:rPr>
              <a:t> OneDrive dashboards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Currently TBD on what the data product will be but know we will aim to have them to you in </a:t>
            </a:r>
            <a:r>
              <a:rPr lang="en-US" dirty="0">
                <a:solidFill>
                  <a:srgbClr val="00944D"/>
                </a:solidFill>
              </a:rPr>
              <a:t>August</a:t>
            </a:r>
            <a:r>
              <a:rPr lang="en-US" b="0" dirty="0"/>
              <a:t>.</a:t>
            </a:r>
          </a:p>
        </p:txBody>
      </p:sp>
      <p:pic>
        <p:nvPicPr>
          <p:cNvPr id="5" name="Graphic 4" descr="Statistics with solid fill">
            <a:extLst>
              <a:ext uri="{FF2B5EF4-FFF2-40B4-BE49-F238E27FC236}">
                <a16:creationId xmlns:a16="http://schemas.microsoft.com/office/drawing/2014/main" id="{68406205-94FE-9A67-9E46-D64A9C0D7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2899" y="2228849"/>
            <a:ext cx="3228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13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0ADD-F658-DC8B-61FC-D40B75E4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712" y="289956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FY 25 IOE </a:t>
            </a:r>
            <a:br>
              <a:rPr lang="en-US" dirty="0"/>
            </a:br>
            <a:r>
              <a:rPr lang="en-US" dirty="0"/>
              <a:t>&amp; EATS</a:t>
            </a:r>
          </a:p>
        </p:txBody>
      </p:sp>
      <p:pic>
        <p:nvPicPr>
          <p:cNvPr id="5" name="Graphic 4" descr="Checklist with solid fill">
            <a:extLst>
              <a:ext uri="{FF2B5EF4-FFF2-40B4-BE49-F238E27FC236}">
                <a16:creationId xmlns:a16="http://schemas.microsoft.com/office/drawing/2014/main" id="{238744CA-A627-17A6-AD3A-2CB6FED90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9650" y="1633536"/>
            <a:ext cx="3190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94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285E-D19B-0560-AED8-42F82B10D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FY 25 IOE: Minimum Intervention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9A8F35-CCD3-0593-8D06-AF9DA65739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211208"/>
              </p:ext>
            </p:extLst>
          </p:nvPr>
        </p:nvGraphicFramePr>
        <p:xfrm>
          <a:off x="838200" y="2227263"/>
          <a:ext cx="1110615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51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FDAC-0B86-6AC2-D8F3-CCEBA2BA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8701726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Access the recording &amp; slides</a:t>
            </a:r>
            <a:endParaRPr lang="en-US" dirty="0"/>
          </a:p>
        </p:txBody>
      </p:sp>
      <p:pic>
        <p:nvPicPr>
          <p:cNvPr id="12" name="Picture 11" descr="Laptop Icon&quot; Images – Browse 2,280 Stock Photos, Vectors, and Video | Adobe  Stock">
            <a:extLst>
              <a:ext uri="{FF2B5EF4-FFF2-40B4-BE49-F238E27FC236}">
                <a16:creationId xmlns:a16="http://schemas.microsoft.com/office/drawing/2014/main" id="{BC007BA8-0A38-352E-A936-04B6ECA5A1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67" r="-272" b="15574"/>
          <a:stretch/>
        </p:blipFill>
        <p:spPr>
          <a:xfrm>
            <a:off x="3454775" y="1983097"/>
            <a:ext cx="4857715" cy="3242884"/>
          </a:xfrm>
          <a:prstGeom prst="rect">
            <a:avLst/>
          </a:prstGeom>
        </p:spPr>
      </p:pic>
      <p:pic>
        <p:nvPicPr>
          <p:cNvPr id="16" name="Picture 15" descr="Harvest of the Month Evaluation 2017_FINAL">
            <a:extLst>
              <a:ext uri="{FF2B5EF4-FFF2-40B4-BE49-F238E27FC236}">
                <a16:creationId xmlns:a16="http://schemas.microsoft.com/office/drawing/2014/main" id="{6EB4CA65-B15E-31D6-38A0-817DEC953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739" y="2541790"/>
            <a:ext cx="1143698" cy="11177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4CD7945-5735-2E21-6DA5-40083366D03F}"/>
              </a:ext>
            </a:extLst>
          </p:cNvPr>
          <p:cNvSpPr txBox="1"/>
          <p:nvPr/>
        </p:nvSpPr>
        <p:spPr>
          <a:xfrm>
            <a:off x="3997574" y="5225981"/>
            <a:ext cx="390202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ea typeface="Calibri"/>
                <a:cs typeface="Calibri"/>
              </a:rPr>
              <a:t>Find the webinar recording and this slide deck on the </a:t>
            </a:r>
            <a:r>
              <a:rPr lang="en-US" sz="2000" b="1" dirty="0">
                <a:solidFill>
                  <a:srgbClr val="702B84"/>
                </a:solidFill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IOE Website</a:t>
            </a:r>
            <a:endParaRPr lang="en-US" sz="2000" b="1" dirty="0">
              <a:solidFill>
                <a:srgbClr val="702B84"/>
              </a:solidFill>
              <a:ea typeface="Calibri"/>
              <a:cs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645987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B61D-354C-422D-263C-D6EDE52F7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AC1CC-BAC5-4DCC-50E7-DB756A746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944D"/>
                </a:solidFill>
              </a:rPr>
              <a:t>Flexibility = advantageous for dose design!</a:t>
            </a:r>
          </a:p>
          <a:p>
            <a:endParaRPr lang="en-US" b="0" dirty="0"/>
          </a:p>
          <a:p>
            <a:r>
              <a:rPr lang="en-US" b="0" dirty="0"/>
              <a:t>Though series-based DE is the minimum intervention that would require your LHD to participate in IOE, we are open to evaluation in sites with alternative interventions:</a:t>
            </a:r>
          </a:p>
          <a:p>
            <a:endParaRPr lang="en-US" b="0" dirty="0"/>
          </a:p>
          <a:p>
            <a:r>
              <a:rPr lang="en-US" b="0" dirty="0"/>
              <a:t>Ex. 1: No DE, i.e., PSE(s) or PSE/IE</a:t>
            </a:r>
          </a:p>
          <a:p>
            <a:r>
              <a:rPr lang="en-US" b="0" dirty="0"/>
              <a:t>Ex. 2: DE &lt; 3 lessons and PSE(s) and/or IE </a:t>
            </a:r>
          </a:p>
          <a:p>
            <a:pPr marL="1257300" lvl="1" indent="-5715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12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B61D-354C-422D-263C-D6EDE52F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7556"/>
            <a:ext cx="10887075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Alternative Intervention Considerations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5E5D05-2074-6E32-4146-806EE03C5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691131"/>
              </p:ext>
            </p:extLst>
          </p:nvPr>
        </p:nvGraphicFramePr>
        <p:xfrm>
          <a:off x="838200" y="2228056"/>
          <a:ext cx="10515600" cy="335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9602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0FB0-34B0-9192-025E-9BFEFB0D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FY 25 Planning Worksheet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7A4E9-F3B9-3301-C4A3-47070A939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79" y="2814611"/>
            <a:ext cx="5980470" cy="2909914"/>
          </a:xfrm>
        </p:spPr>
        <p:txBody>
          <a:bodyPr>
            <a:normAutofit/>
          </a:bodyPr>
          <a:lstStyle/>
          <a:p>
            <a:r>
              <a:rPr lang="en-US" sz="2400" b="0" dirty="0"/>
              <a:t>Rather than yes/no, identify the number of sessions of DE: 0, 1, 2, 3+</a:t>
            </a:r>
          </a:p>
          <a:p>
            <a:endParaRPr lang="en-US" sz="2400" b="0" dirty="0"/>
          </a:p>
          <a:p>
            <a:r>
              <a:rPr lang="en-US" sz="2400" b="0" dirty="0"/>
              <a:t>Updated version is on the </a:t>
            </a:r>
            <a:r>
              <a:rPr lang="en-US" sz="2400" b="0" dirty="0">
                <a:hlinkClick r:id="rId2"/>
              </a:rPr>
              <a:t>website now</a:t>
            </a:r>
            <a:r>
              <a:rPr lang="en-US" sz="2400" b="0" dirty="0"/>
              <a:t>!</a:t>
            </a:r>
          </a:p>
          <a:p>
            <a:endParaRPr lang="en-US" sz="2400" dirty="0"/>
          </a:p>
          <a:p>
            <a:pPr algn="ctr"/>
            <a:r>
              <a:rPr lang="en-US" dirty="0">
                <a:solidFill>
                  <a:srgbClr val="00944D"/>
                </a:solidFill>
              </a:rPr>
              <a:t>For FY 25 only!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D0990-C25F-0912-E584-78D92A52D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" t="1054" r="2355" b="17786"/>
          <a:stretch/>
        </p:blipFill>
        <p:spPr>
          <a:xfrm>
            <a:off x="6872749" y="2427416"/>
            <a:ext cx="4925961" cy="32163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0ABBDC-6D03-A0AA-4FF0-3CEFA92AB757}"/>
              </a:ext>
            </a:extLst>
          </p:cNvPr>
          <p:cNvCxnSpPr>
            <a:cxnSpLocks/>
          </p:cNvCxnSpPr>
          <p:nvPr/>
        </p:nvCxnSpPr>
        <p:spPr>
          <a:xfrm flipH="1">
            <a:off x="7753350" y="4143375"/>
            <a:ext cx="1152525" cy="0"/>
          </a:xfrm>
          <a:prstGeom prst="straightConnector1">
            <a:avLst/>
          </a:prstGeom>
          <a:ln w="76200">
            <a:solidFill>
              <a:srgbClr val="0094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021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A2E0-7CF8-E79F-3617-EF3098E8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25 EATS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2A296-1BAA-4D7A-4D6A-AF59A05F1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28056"/>
            <a:ext cx="10944225" cy="3355163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No major changes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Slight wording change to improve readability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44D"/>
                </a:solidFill>
              </a:rPr>
              <a:t>Removal of diet soda </a:t>
            </a:r>
            <a:r>
              <a:rPr lang="en-US" b="0" dirty="0"/>
              <a:t>question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Possible addition of </a:t>
            </a:r>
            <a:r>
              <a:rPr lang="en-US" i="1" dirty="0">
                <a:solidFill>
                  <a:srgbClr val="00944D"/>
                </a:solidFill>
              </a:rPr>
              <a:t>Middle Eastern or North African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Continue with S123, custom links, paper options, Spanish/English, parent opt out form</a:t>
            </a:r>
          </a:p>
        </p:txBody>
      </p:sp>
    </p:spTree>
    <p:extLst>
      <p:ext uri="{BB962C8B-B14F-4D97-AF65-F5344CB8AC3E}">
        <p14:creationId xmlns:p14="http://schemas.microsoft.com/office/powerpoint/2010/main" val="1903236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4892-7DAF-5365-E4E4-1D29AAA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209"/>
            <a:ext cx="10515600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411EF75D-B91B-5BB1-E67B-DBBBB773A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34" y="1814424"/>
            <a:ext cx="3282841" cy="328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31EA-409A-CFDE-6953-8075E0E1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Agenda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69FB2-65CB-2AE5-9769-A0F5A5E4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357"/>
            <a:ext cx="10515600" cy="33551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Announcements &amp; Reminders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IOE Timelines</a:t>
            </a:r>
            <a:endParaRPr lang="en-US" b="0" dirty="0">
              <a:solidFill>
                <a:srgbClr val="000000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Arial"/>
                <a:cs typeface="Arial"/>
              </a:rPr>
              <a:t>FY 24</a:t>
            </a:r>
            <a:r>
              <a:rPr lang="en-US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 </a:t>
            </a:r>
            <a:r>
              <a:rPr lang="en-US" b="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lang="en-US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rogress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Arial"/>
                <a:cs typeface="Arial"/>
              </a:rPr>
              <a:t>FY 25 IOE &amp; EATS</a:t>
            </a:r>
            <a:endParaRPr lang="en-US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Q &amp; A</a:t>
            </a:r>
          </a:p>
        </p:txBody>
      </p:sp>
      <p:pic>
        <p:nvPicPr>
          <p:cNvPr id="7" name="Graphic 6" descr="Clipboard Checked with solid fill">
            <a:extLst>
              <a:ext uri="{FF2B5EF4-FFF2-40B4-BE49-F238E27FC236}">
                <a16:creationId xmlns:a16="http://schemas.microsoft.com/office/drawing/2014/main" id="{32133E70-0952-8F71-2DED-A961822F7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899" y="1960594"/>
            <a:ext cx="38195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6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4892-7DAF-5365-E4E4-1D29AAA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535" y="2766218"/>
            <a:ext cx="8010525" cy="1325563"/>
          </a:xfrm>
        </p:spPr>
        <p:txBody>
          <a:bodyPr/>
          <a:lstStyle/>
          <a:p>
            <a:r>
              <a:rPr lang="en-US" dirty="0"/>
              <a:t>Announcements &amp; Reminders</a:t>
            </a:r>
          </a:p>
        </p:txBody>
      </p:sp>
      <p:pic>
        <p:nvPicPr>
          <p:cNvPr id="4" name="Graphic 3" descr="Megaphone with solid fill">
            <a:extLst>
              <a:ext uri="{FF2B5EF4-FFF2-40B4-BE49-F238E27FC236}">
                <a16:creationId xmlns:a16="http://schemas.microsoft.com/office/drawing/2014/main" id="{CF7DAD0F-5617-60AA-CE1E-FB194EA00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687315"/>
            <a:ext cx="3218060" cy="32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8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F1DF-5D5E-EAC0-B992-9EFFECB8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EATS Survey Administration Training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4FBD11-1CCD-8A6E-2E07-7ADA0D30E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314466"/>
              </p:ext>
            </p:extLst>
          </p:nvPr>
        </p:nvGraphicFramePr>
        <p:xfrm>
          <a:off x="409575" y="2228056"/>
          <a:ext cx="11620499" cy="335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573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2BFE9-7605-9420-AEF8-B940D89A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LHD Evaluation OneDrive Folders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CC712-D5E3-C81B-A5BD-A9CB9859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860" y="1792687"/>
            <a:ext cx="5089000" cy="4297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FD1BB8-DC5E-47AC-2894-F3B3E9DA9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584" y="1792687"/>
            <a:ext cx="4900457" cy="429775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CABDDA-872C-D00F-F11E-F78F85AFCD9E}"/>
              </a:ext>
            </a:extLst>
          </p:cNvPr>
          <p:cNvCxnSpPr>
            <a:cxnSpLocks/>
          </p:cNvCxnSpPr>
          <p:nvPr/>
        </p:nvCxnSpPr>
        <p:spPr>
          <a:xfrm flipV="1">
            <a:off x="323850" y="2352675"/>
            <a:ext cx="1162049" cy="5810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067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0D00-5025-207D-5A0F-725A66AC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LHD Evaluation OneDrive Folders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FABC-6F86-60BC-7541-245D098CA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515" y="3090311"/>
            <a:ext cx="7371761" cy="257777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If you are unable to access:</a:t>
            </a:r>
          </a:p>
          <a:p>
            <a:endParaRPr lang="en-US" sz="1300" b="0" dirty="0"/>
          </a:p>
          <a:p>
            <a:r>
              <a:rPr lang="en-US" sz="2800" dirty="0"/>
              <a:t>Existing users: </a:t>
            </a:r>
            <a:r>
              <a:rPr lang="en-US" sz="2800" b="0" dirty="0"/>
              <a:t>Email EvaluateSNAPEd@ucanr.edu for access</a:t>
            </a:r>
          </a:p>
          <a:p>
            <a:endParaRPr lang="en-US" sz="1200" b="0" dirty="0"/>
          </a:p>
          <a:p>
            <a:r>
              <a:rPr lang="en-US" sz="2800" dirty="0"/>
              <a:t>New users: </a:t>
            </a:r>
            <a:r>
              <a:rPr lang="en-US" sz="2800" b="0" dirty="0"/>
              <a:t>Obtain PD approval, then email EvaluateSNAPEd@ucanr.edu for access</a:t>
            </a: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Screenshot of the folder structure within the LHD Evaluation SharePoint folders.">
            <a:extLst>
              <a:ext uri="{FF2B5EF4-FFF2-40B4-BE49-F238E27FC236}">
                <a16:creationId xmlns:a16="http://schemas.microsoft.com/office/drawing/2014/main" id="{8E2ED060-ECB3-D3C0-B1AD-27622ADF5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186" y="2725103"/>
            <a:ext cx="3543299" cy="30136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A23D49-23D5-3AE1-CC51-A75C3BD129CD}"/>
              </a:ext>
            </a:extLst>
          </p:cNvPr>
          <p:cNvSpPr txBox="1"/>
          <p:nvPr/>
        </p:nvSpPr>
        <p:spPr>
          <a:xfrm>
            <a:off x="838200" y="1981707"/>
            <a:ext cx="9101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https://ucanr.edu/sites/LHDEvaluation/NPI_LHD_Evaluation_OneDrive/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06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3BE1A-D69C-342C-242B-4CADCBD57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948781"/>
            <a:ext cx="10515600" cy="1325563"/>
          </a:xfrm>
        </p:spPr>
        <p:txBody>
          <a:bodyPr/>
          <a:lstStyle/>
          <a:p>
            <a:r>
              <a:rPr lang="en-US" dirty="0"/>
              <a:t>IOE Timelines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63509BA2-4185-805A-6DF6-53E2D953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29250" y="2032000"/>
            <a:ext cx="2771776" cy="27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3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0D00-5025-207D-5A0F-725A66AC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Important Dates: FY 24 IOE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FD0FC3-DE16-492B-C2C4-4A03BA9C7A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684334"/>
              </p:ext>
            </p:extLst>
          </p:nvPr>
        </p:nvGraphicFramePr>
        <p:xfrm>
          <a:off x="838200" y="2228056"/>
          <a:ext cx="10515600" cy="335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236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FH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2B84"/>
      </a:accent1>
      <a:accent2>
        <a:srgbClr val="8BC53F"/>
      </a:accent2>
      <a:accent3>
        <a:srgbClr val="00944D"/>
      </a:accent3>
      <a:accent4>
        <a:srgbClr val="2B388F"/>
      </a:accent4>
      <a:accent5>
        <a:srgbClr val="EC1C24"/>
      </a:accent5>
      <a:accent6>
        <a:srgbClr val="AF2A3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HL_CDPH_NPI template" id="{A88077E0-8371-D14F-AF84-F56FB1A409E0}" vid="{1560E5F9-D077-DF48-B8E1-5CC05BC68212}"/>
    </a:ext>
  </a:extLst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e515f2-057f-4c6c-9009-40b624203122" xsi:nil="true"/>
    <lcf76f155ced4ddcb4097134ff3c332f xmlns="aa572fdf-9ee6-45c3-8555-cedceb13baa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34656826B405439EBE9B90EEBCBEBE" ma:contentTypeVersion="17" ma:contentTypeDescription="Create a new document." ma:contentTypeScope="" ma:versionID="e33ec1952eb5afb59fd7a5b9c2d29c38">
  <xsd:schema xmlns:xsd="http://www.w3.org/2001/XMLSchema" xmlns:xs="http://www.w3.org/2001/XMLSchema" xmlns:p="http://schemas.microsoft.com/office/2006/metadata/properties" xmlns:ns2="4de515f2-057f-4c6c-9009-40b624203122" xmlns:ns3="aa572fdf-9ee6-45c3-8555-cedceb13baa8" targetNamespace="http://schemas.microsoft.com/office/2006/metadata/properties" ma:root="true" ma:fieldsID="9f3e452d45072b16d5559a8bfdf9afbf" ns2:_="" ns3:_="">
    <xsd:import namespace="4de515f2-057f-4c6c-9009-40b624203122"/>
    <xsd:import namespace="aa572fdf-9ee6-45c3-8555-cedceb13ba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515f2-057f-4c6c-9009-40b6242031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f96132-7575-4dc3-b6aa-46cada61f72b}" ma:internalName="TaxCatchAll" ma:showField="CatchAllData" ma:web="4de515f2-057f-4c6c-9009-40b624203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572fdf-9ee6-45c3-8555-cedceb13ba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19ba80e-4ed7-42b5-a1d2-490ece9b84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072527-AB63-4D3C-8C47-BBD62F22CF14}">
  <ds:schemaRefs>
    <ds:schemaRef ds:uri="4de515f2-057f-4c6c-9009-40b624203122"/>
    <ds:schemaRef ds:uri="aa572fdf-9ee6-45c3-8555-cedceb13ba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3721E0-5FAB-44FE-BE8A-7AABAE50F7FC}">
  <ds:schemaRefs>
    <ds:schemaRef ds:uri="4de515f2-057f-4c6c-9009-40b624203122"/>
    <ds:schemaRef ds:uri="aa572fdf-9ee6-45c3-8555-cedceb13ba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802E892-8934-40F9-BE9F-51F45F192E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21686</TotalTime>
  <Words>720</Words>
  <Application>Microsoft Office PowerPoint</Application>
  <PresentationFormat>Widescreen</PresentationFormat>
  <Paragraphs>121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1_Custom Design</vt:lpstr>
      <vt:lpstr>Custom Design</vt:lpstr>
      <vt:lpstr>IOE Quarterly Call  April 16, 2024</vt:lpstr>
      <vt:lpstr>Access the recording &amp; slides</vt:lpstr>
      <vt:lpstr>Agenda</vt:lpstr>
      <vt:lpstr>Announcements &amp; Reminders</vt:lpstr>
      <vt:lpstr>EATS Survey Administration Training</vt:lpstr>
      <vt:lpstr>LHD Evaluation OneDrive Folders</vt:lpstr>
      <vt:lpstr>LHD Evaluation OneDrive Folders</vt:lpstr>
      <vt:lpstr>IOE Timelines</vt:lpstr>
      <vt:lpstr>Important Dates: FY 24 IOE</vt:lpstr>
      <vt:lpstr>Paper Survey Data Entry</vt:lpstr>
      <vt:lpstr>IOE Timeline</vt:lpstr>
      <vt:lpstr>1:1s</vt:lpstr>
      <vt:lpstr>FY 24 Progress</vt:lpstr>
      <vt:lpstr>FY 24 Data Collection </vt:lpstr>
      <vt:lpstr>Completing FY 24: Deliverables</vt:lpstr>
      <vt:lpstr>Completing FY 24: PEARS</vt:lpstr>
      <vt:lpstr>FY 24 Data &amp; Data Products</vt:lpstr>
      <vt:lpstr>FY 25 IOE  &amp; EATS</vt:lpstr>
      <vt:lpstr>FY 25 IOE: Minimum Intervention</vt:lpstr>
      <vt:lpstr>Alternative Interventions</vt:lpstr>
      <vt:lpstr>Alternative Intervention Considerations</vt:lpstr>
      <vt:lpstr>Updated FY 25 Planning Worksheet</vt:lpstr>
      <vt:lpstr>FY 25 EATS Modifications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J Osterman</dc:creator>
  <cp:lastModifiedBy>Amanda M Linares</cp:lastModifiedBy>
  <cp:revision>100</cp:revision>
  <cp:lastPrinted>2023-11-16T16:13:19Z</cp:lastPrinted>
  <dcterms:created xsi:type="dcterms:W3CDTF">2022-04-06T22:46:18Z</dcterms:created>
  <dcterms:modified xsi:type="dcterms:W3CDTF">2024-04-15T16:39:15Z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0x0101007E34656826B405439EBE9B90EEBCBEBE</vt:lpwstr>
  </property>
  <property fmtid="{D5CDD505-2E9C-101B-9397-08002B2CF9AE}" pid="3" name="MediaServiceImageTags">
    <vt:lpwstr/>
  </property>
</Properties>
</file>