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1"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55"/>
    <a:srgbClr val="00CC5C"/>
    <a:srgbClr val="00C459"/>
    <a:srgbClr val="00D661"/>
    <a:srgbClr val="F3CC30"/>
    <a:srgbClr val="FDBD10"/>
    <a:srgbClr val="005FAE"/>
    <a:srgbClr val="3AA8E4"/>
    <a:srgbClr val="2860AA"/>
    <a:srgbClr val="354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C8011-94BA-4CCF-ADCE-15A7E76F5221}" v="62" dt="2024-07-23T20:44:25.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35"/>
  </p:normalViewPr>
  <p:slideViewPr>
    <p:cSldViewPr snapToGrid="0">
      <p:cViewPr varScale="1">
        <p:scale>
          <a:sx n="81" d="100"/>
          <a:sy n="81" d="100"/>
        </p:scale>
        <p:origin x="31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M Megaro" userId="ec28ac8f-af48-4363-9928-ce4901a823d5" providerId="ADAL" clId="{A7575D34-5B8C-4DDA-87F6-B05082EBE19B}"/>
    <pc:docChg chg="undo redo custSel addSld delSld modSld sldOrd">
      <pc:chgData name="Anne M Megaro" userId="ec28ac8f-af48-4363-9928-ce4901a823d5" providerId="ADAL" clId="{A7575D34-5B8C-4DDA-87F6-B05082EBE19B}" dt="2024-07-08T22:57:19.224" v="4478" actId="114"/>
      <pc:docMkLst>
        <pc:docMk/>
      </pc:docMkLst>
      <pc:sldChg chg="addSp delSp modSp del mod">
        <pc:chgData name="Anne M Megaro" userId="ec28ac8f-af48-4363-9928-ce4901a823d5" providerId="ADAL" clId="{A7575D34-5B8C-4DDA-87F6-B05082EBE19B}" dt="2024-07-08T21:30:43.565" v="3155" actId="2696"/>
        <pc:sldMkLst>
          <pc:docMk/>
          <pc:sldMk cId="3056606139" sldId="256"/>
        </pc:sldMkLst>
        <pc:spChg chg="del mod">
          <ac:chgData name="Anne M Megaro" userId="ec28ac8f-af48-4363-9928-ce4901a823d5" providerId="ADAL" clId="{A7575D34-5B8C-4DDA-87F6-B05082EBE19B}" dt="2024-07-08T19:38:58.929" v="1140" actId="478"/>
          <ac:spMkLst>
            <pc:docMk/>
            <pc:sldMk cId="3056606139" sldId="256"/>
            <ac:spMk id="8" creationId="{603F28C2-95CF-B088-AE40-6D4673A177F7}"/>
          </ac:spMkLst>
        </pc:spChg>
        <pc:spChg chg="del mod">
          <ac:chgData name="Anne M Megaro" userId="ec28ac8f-af48-4363-9928-ce4901a823d5" providerId="ADAL" clId="{A7575D34-5B8C-4DDA-87F6-B05082EBE19B}" dt="2024-07-08T19:14:15.843" v="668" actId="478"/>
          <ac:spMkLst>
            <pc:docMk/>
            <pc:sldMk cId="3056606139" sldId="256"/>
            <ac:spMk id="9" creationId="{317739CA-3681-D71A-B84D-0716216A1E06}"/>
          </ac:spMkLst>
        </pc:spChg>
        <pc:spChg chg="add mod">
          <ac:chgData name="Anne M Megaro" userId="ec28ac8f-af48-4363-9928-ce4901a823d5" providerId="ADAL" clId="{A7575D34-5B8C-4DDA-87F6-B05082EBE19B}" dt="2024-07-08T19:14:52.936" v="765" actId="1035"/>
          <ac:spMkLst>
            <pc:docMk/>
            <pc:sldMk cId="3056606139" sldId="256"/>
            <ac:spMk id="12" creationId="{44F4D977-A663-97FF-C1A2-BB7020CE788A}"/>
          </ac:spMkLst>
        </pc:spChg>
        <pc:spChg chg="add mod">
          <ac:chgData name="Anne M Megaro" userId="ec28ac8f-af48-4363-9928-ce4901a823d5" providerId="ADAL" clId="{A7575D34-5B8C-4DDA-87F6-B05082EBE19B}" dt="2024-07-08T19:38:30.993" v="1135"/>
          <ac:spMkLst>
            <pc:docMk/>
            <pc:sldMk cId="3056606139" sldId="256"/>
            <ac:spMk id="13" creationId="{CF4E701E-FF30-545E-E3B7-EE24ADE13479}"/>
          </ac:spMkLst>
        </pc:spChg>
        <pc:spChg chg="add mod">
          <ac:chgData name="Anne M Megaro" userId="ec28ac8f-af48-4363-9928-ce4901a823d5" providerId="ADAL" clId="{A7575D34-5B8C-4DDA-87F6-B05082EBE19B}" dt="2024-07-08T19:38:30.993" v="1135"/>
          <ac:spMkLst>
            <pc:docMk/>
            <pc:sldMk cId="3056606139" sldId="256"/>
            <ac:spMk id="14" creationId="{6E767577-9CAC-73EE-DC75-F5BA3F0E8930}"/>
          </ac:spMkLst>
        </pc:spChg>
        <pc:spChg chg="add mod">
          <ac:chgData name="Anne M Megaro" userId="ec28ac8f-af48-4363-9928-ce4901a823d5" providerId="ADAL" clId="{A7575D34-5B8C-4DDA-87F6-B05082EBE19B}" dt="2024-07-08T19:38:30.993" v="1135"/>
          <ac:spMkLst>
            <pc:docMk/>
            <pc:sldMk cId="3056606139" sldId="256"/>
            <ac:spMk id="15" creationId="{74C6411C-B1B8-CEDF-00F0-614975CC80DF}"/>
          </ac:spMkLst>
        </pc:spChg>
        <pc:spChg chg="mod">
          <ac:chgData name="Anne M Megaro" userId="ec28ac8f-af48-4363-9928-ce4901a823d5" providerId="ADAL" clId="{A7575D34-5B8C-4DDA-87F6-B05082EBE19B}" dt="2024-07-08T19:38:30.993" v="1135"/>
          <ac:spMkLst>
            <pc:docMk/>
            <pc:sldMk cId="3056606139" sldId="256"/>
            <ac:spMk id="17" creationId="{81214530-388D-0EE5-7ABB-67B328786D49}"/>
          </ac:spMkLst>
        </pc:spChg>
        <pc:spChg chg="mod">
          <ac:chgData name="Anne M Megaro" userId="ec28ac8f-af48-4363-9928-ce4901a823d5" providerId="ADAL" clId="{A7575D34-5B8C-4DDA-87F6-B05082EBE19B}" dt="2024-07-08T19:38:30.993" v="1135"/>
          <ac:spMkLst>
            <pc:docMk/>
            <pc:sldMk cId="3056606139" sldId="256"/>
            <ac:spMk id="18" creationId="{51E76A57-555C-B257-884A-684FD7F24EE0}"/>
          </ac:spMkLst>
        </pc:spChg>
        <pc:spChg chg="add mod">
          <ac:chgData name="Anne M Megaro" userId="ec28ac8f-af48-4363-9928-ce4901a823d5" providerId="ADAL" clId="{A7575D34-5B8C-4DDA-87F6-B05082EBE19B}" dt="2024-07-08T19:38:30.993" v="1135"/>
          <ac:spMkLst>
            <pc:docMk/>
            <pc:sldMk cId="3056606139" sldId="256"/>
            <ac:spMk id="19" creationId="{732329E8-D8CD-2941-E2C6-429FDB005376}"/>
          </ac:spMkLst>
        </pc:spChg>
        <pc:spChg chg="add mod">
          <ac:chgData name="Anne M Megaro" userId="ec28ac8f-af48-4363-9928-ce4901a823d5" providerId="ADAL" clId="{A7575D34-5B8C-4DDA-87F6-B05082EBE19B}" dt="2024-07-08T19:38:30.993" v="1135"/>
          <ac:spMkLst>
            <pc:docMk/>
            <pc:sldMk cId="3056606139" sldId="256"/>
            <ac:spMk id="20" creationId="{0544D6EA-F947-454D-080C-B9AC0464AAF8}"/>
          </ac:spMkLst>
        </pc:spChg>
        <pc:spChg chg="add mod">
          <ac:chgData name="Anne M Megaro" userId="ec28ac8f-af48-4363-9928-ce4901a823d5" providerId="ADAL" clId="{A7575D34-5B8C-4DDA-87F6-B05082EBE19B}" dt="2024-07-08T19:38:59.258" v="1141"/>
          <ac:spMkLst>
            <pc:docMk/>
            <pc:sldMk cId="3056606139" sldId="256"/>
            <ac:spMk id="26" creationId="{C8F71281-F839-61EE-5348-3982B1519EC0}"/>
          </ac:spMkLst>
        </pc:spChg>
        <pc:spChg chg="add mod">
          <ac:chgData name="Anne M Megaro" userId="ec28ac8f-af48-4363-9928-ce4901a823d5" providerId="ADAL" clId="{A7575D34-5B8C-4DDA-87F6-B05082EBE19B}" dt="2024-07-08T19:38:59.258" v="1141"/>
          <ac:spMkLst>
            <pc:docMk/>
            <pc:sldMk cId="3056606139" sldId="256"/>
            <ac:spMk id="27" creationId="{22EF1BA9-A212-9B53-D1C1-100F0003673E}"/>
          </ac:spMkLst>
        </pc:spChg>
        <pc:grpChg chg="add mod">
          <ac:chgData name="Anne M Megaro" userId="ec28ac8f-af48-4363-9928-ce4901a823d5" providerId="ADAL" clId="{A7575D34-5B8C-4DDA-87F6-B05082EBE19B}" dt="2024-07-08T19:38:30.993" v="1135"/>
          <ac:grpSpMkLst>
            <pc:docMk/>
            <pc:sldMk cId="3056606139" sldId="256"/>
            <ac:grpSpMk id="16" creationId="{9F9FEA9B-9D22-E854-2A09-90A8237A140B}"/>
          </ac:grpSpMkLst>
        </pc:grpChg>
        <pc:grpChg chg="add mod">
          <ac:chgData name="Anne M Megaro" userId="ec28ac8f-af48-4363-9928-ce4901a823d5" providerId="ADAL" clId="{A7575D34-5B8C-4DDA-87F6-B05082EBE19B}" dt="2024-07-08T19:38:30.993" v="1135"/>
          <ac:grpSpMkLst>
            <pc:docMk/>
            <pc:sldMk cId="3056606139" sldId="256"/>
            <ac:grpSpMk id="21" creationId="{22BD751D-7FF4-3F2D-5A85-059D45267C9F}"/>
          </ac:grpSpMkLst>
        </pc:grpChg>
        <pc:picChg chg="mod modCrop">
          <ac:chgData name="Anne M Megaro" userId="ec28ac8f-af48-4363-9928-ce4901a823d5" providerId="ADAL" clId="{A7575D34-5B8C-4DDA-87F6-B05082EBE19B}" dt="2024-07-08T19:15:06.148" v="773" actId="1035"/>
          <ac:picMkLst>
            <pc:docMk/>
            <pc:sldMk cId="3056606139" sldId="256"/>
            <ac:picMk id="5" creationId="{1662488C-8022-EAC2-2668-464BB6A5CF75}"/>
          </ac:picMkLst>
        </pc:picChg>
        <pc:picChg chg="add del mod">
          <ac:chgData name="Anne M Megaro" userId="ec28ac8f-af48-4363-9928-ce4901a823d5" providerId="ADAL" clId="{A7575D34-5B8C-4DDA-87F6-B05082EBE19B}" dt="2024-07-08T19:38:35.120" v="1137" actId="478"/>
          <ac:picMkLst>
            <pc:docMk/>
            <pc:sldMk cId="3056606139" sldId="256"/>
            <ac:picMk id="11" creationId="{17B00219-4CFE-05D0-7DD4-C142C15BB878}"/>
          </ac:picMkLst>
        </pc:picChg>
        <pc:picChg chg="mod">
          <ac:chgData name="Anne M Megaro" userId="ec28ac8f-af48-4363-9928-ce4901a823d5" providerId="ADAL" clId="{A7575D34-5B8C-4DDA-87F6-B05082EBE19B}" dt="2024-07-08T19:38:30.993" v="1135"/>
          <ac:picMkLst>
            <pc:docMk/>
            <pc:sldMk cId="3056606139" sldId="256"/>
            <ac:picMk id="22" creationId="{93F100A2-C7FB-0EC0-0ABC-447A7381E332}"/>
          </ac:picMkLst>
        </pc:picChg>
        <pc:picChg chg="mod">
          <ac:chgData name="Anne M Megaro" userId="ec28ac8f-af48-4363-9928-ce4901a823d5" providerId="ADAL" clId="{A7575D34-5B8C-4DDA-87F6-B05082EBE19B}" dt="2024-07-08T19:38:30.993" v="1135"/>
          <ac:picMkLst>
            <pc:docMk/>
            <pc:sldMk cId="3056606139" sldId="256"/>
            <ac:picMk id="23" creationId="{C9D99130-66BF-2E88-A516-C74F2BA09E74}"/>
          </ac:picMkLst>
        </pc:picChg>
        <pc:picChg chg="add mod">
          <ac:chgData name="Anne M Megaro" userId="ec28ac8f-af48-4363-9928-ce4901a823d5" providerId="ADAL" clId="{A7575D34-5B8C-4DDA-87F6-B05082EBE19B}" dt="2024-07-08T19:38:30.993" v="1135"/>
          <ac:picMkLst>
            <pc:docMk/>
            <pc:sldMk cId="3056606139" sldId="256"/>
            <ac:picMk id="24" creationId="{44C02586-549F-3198-8D5B-B0D239EA7618}"/>
          </ac:picMkLst>
        </pc:picChg>
        <pc:picChg chg="add del mod">
          <ac:chgData name="Anne M Megaro" userId="ec28ac8f-af48-4363-9928-ce4901a823d5" providerId="ADAL" clId="{A7575D34-5B8C-4DDA-87F6-B05082EBE19B}" dt="2024-07-08T19:39:11.810" v="1144" actId="21"/>
          <ac:picMkLst>
            <pc:docMk/>
            <pc:sldMk cId="3056606139" sldId="256"/>
            <ac:picMk id="25" creationId="{D699CA24-C9D9-02DD-AC41-50E10BF64C1A}"/>
          </ac:picMkLst>
        </pc:picChg>
        <pc:picChg chg="add mod">
          <ac:chgData name="Anne M Megaro" userId="ec28ac8f-af48-4363-9928-ce4901a823d5" providerId="ADAL" clId="{A7575D34-5B8C-4DDA-87F6-B05082EBE19B}" dt="2024-07-08T19:39:23.877" v="1148" actId="1076"/>
          <ac:picMkLst>
            <pc:docMk/>
            <pc:sldMk cId="3056606139" sldId="256"/>
            <ac:picMk id="28" creationId="{D699CA24-C9D9-02DD-AC41-50E10BF64C1A}"/>
          </ac:picMkLst>
        </pc:picChg>
      </pc:sldChg>
      <pc:sldChg chg="addSp delSp modSp mod ord">
        <pc:chgData name="Anne M Megaro" userId="ec28ac8f-af48-4363-9928-ce4901a823d5" providerId="ADAL" clId="{A7575D34-5B8C-4DDA-87F6-B05082EBE19B}" dt="2024-07-08T22:57:19.224" v="4478" actId="114"/>
        <pc:sldMkLst>
          <pc:docMk/>
          <pc:sldMk cId="1508434938" sldId="258"/>
        </pc:sldMkLst>
        <pc:spChg chg="add del">
          <ac:chgData name="Anne M Megaro" userId="ec28ac8f-af48-4363-9928-ce4901a823d5" providerId="ADAL" clId="{A7575D34-5B8C-4DDA-87F6-B05082EBE19B}" dt="2024-07-08T22:47:48.362" v="4344" actId="22"/>
          <ac:spMkLst>
            <pc:docMk/>
            <pc:sldMk cId="1508434938" sldId="258"/>
            <ac:spMk id="5" creationId="{40A62A54-3E3D-95E0-8A5F-A9FF7488E6A2}"/>
          </ac:spMkLst>
        </pc:spChg>
        <pc:spChg chg="del mod">
          <ac:chgData name="Anne M Megaro" userId="ec28ac8f-af48-4363-9928-ce4901a823d5" providerId="ADAL" clId="{A7575D34-5B8C-4DDA-87F6-B05082EBE19B}" dt="2024-07-08T20:06:16.038" v="1168" actId="478"/>
          <ac:spMkLst>
            <pc:docMk/>
            <pc:sldMk cId="1508434938" sldId="258"/>
            <ac:spMk id="5" creationId="{B255A1B7-25E1-76E1-B459-0DEA75C3D8D5}"/>
          </ac:spMkLst>
        </pc:spChg>
        <pc:spChg chg="add mod ord">
          <ac:chgData name="Anne M Megaro" userId="ec28ac8f-af48-4363-9928-ce4901a823d5" providerId="ADAL" clId="{A7575D34-5B8C-4DDA-87F6-B05082EBE19B}" dt="2024-07-08T22:56:27.511" v="4465" actId="403"/>
          <ac:spMkLst>
            <pc:docMk/>
            <pc:sldMk cId="1508434938" sldId="258"/>
            <ac:spMk id="6" creationId="{EE70149F-2566-EB2F-1D69-07CBCC25A2BC}"/>
          </ac:spMkLst>
        </pc:spChg>
        <pc:spChg chg="del mod">
          <ac:chgData name="Anne M Megaro" userId="ec28ac8f-af48-4363-9928-ce4901a823d5" providerId="ADAL" clId="{A7575D34-5B8C-4DDA-87F6-B05082EBE19B}" dt="2024-07-08T20:06:17.804" v="1170" actId="478"/>
          <ac:spMkLst>
            <pc:docMk/>
            <pc:sldMk cId="1508434938" sldId="258"/>
            <ac:spMk id="7" creationId="{D7E649BE-CFA7-5047-493A-7FFB24BB612E}"/>
          </ac:spMkLst>
        </pc:spChg>
        <pc:spChg chg="del">
          <ac:chgData name="Anne M Megaro" userId="ec28ac8f-af48-4363-9928-ce4901a823d5" providerId="ADAL" clId="{A7575D34-5B8C-4DDA-87F6-B05082EBE19B}" dt="2024-07-08T19:37:57.526" v="1132" actId="478"/>
          <ac:spMkLst>
            <pc:docMk/>
            <pc:sldMk cId="1508434938" sldId="258"/>
            <ac:spMk id="11" creationId="{ADC363FC-915B-C430-FBA2-73C84BAEF8AA}"/>
          </ac:spMkLst>
        </pc:spChg>
        <pc:spChg chg="del mod topLvl">
          <ac:chgData name="Anne M Megaro" userId="ec28ac8f-af48-4363-9928-ce4901a823d5" providerId="ADAL" clId="{A7575D34-5B8C-4DDA-87F6-B05082EBE19B}" dt="2024-07-08T21:03:25.929" v="2427" actId="478"/>
          <ac:spMkLst>
            <pc:docMk/>
            <pc:sldMk cId="1508434938" sldId="258"/>
            <ac:spMk id="13" creationId="{633D6A61-448B-72DF-1794-7CCDF11A8D77}"/>
          </ac:spMkLst>
        </pc:spChg>
        <pc:spChg chg="mod">
          <ac:chgData name="Anne M Megaro" userId="ec28ac8f-af48-4363-9928-ce4901a823d5" providerId="ADAL" clId="{A7575D34-5B8C-4DDA-87F6-B05082EBE19B}" dt="2024-07-08T22:52:07.518" v="4413" actId="14100"/>
          <ac:spMkLst>
            <pc:docMk/>
            <pc:sldMk cId="1508434938" sldId="258"/>
            <ac:spMk id="14" creationId="{134A63DA-10A0-5431-4D8B-2A1E3F148083}"/>
          </ac:spMkLst>
        </pc:spChg>
        <pc:spChg chg="add mod">
          <ac:chgData name="Anne M Megaro" userId="ec28ac8f-af48-4363-9928-ce4901a823d5" providerId="ADAL" clId="{A7575D34-5B8C-4DDA-87F6-B05082EBE19B}" dt="2024-07-08T21:34:55.355" v="3232" actId="207"/>
          <ac:spMkLst>
            <pc:docMk/>
            <pc:sldMk cId="1508434938" sldId="258"/>
            <ac:spMk id="19" creationId="{821238B5-F200-A3FE-352C-4F064E95E671}"/>
          </ac:spMkLst>
        </pc:spChg>
        <pc:spChg chg="add mod">
          <ac:chgData name="Anne M Megaro" userId="ec28ac8f-af48-4363-9928-ce4901a823d5" providerId="ADAL" clId="{A7575D34-5B8C-4DDA-87F6-B05082EBE19B}" dt="2024-07-08T19:37:58.042" v="1133"/>
          <ac:spMkLst>
            <pc:docMk/>
            <pc:sldMk cId="1508434938" sldId="258"/>
            <ac:spMk id="20" creationId="{3EBCF0EB-1992-D5AF-BE0C-ABB3A1250E43}"/>
          </ac:spMkLst>
        </pc:spChg>
        <pc:spChg chg="add mod">
          <ac:chgData name="Anne M Megaro" userId="ec28ac8f-af48-4363-9928-ce4901a823d5" providerId="ADAL" clId="{A7575D34-5B8C-4DDA-87F6-B05082EBE19B}" dt="2024-07-08T22:35:58.881" v="4210" actId="403"/>
          <ac:spMkLst>
            <pc:docMk/>
            <pc:sldMk cId="1508434938" sldId="258"/>
            <ac:spMk id="21" creationId="{CB1A1455-8C78-E01A-B49D-0924E47CB6EF}"/>
          </ac:spMkLst>
        </pc:spChg>
        <pc:spChg chg="mod">
          <ac:chgData name="Anne M Megaro" userId="ec28ac8f-af48-4363-9928-ce4901a823d5" providerId="ADAL" clId="{A7575D34-5B8C-4DDA-87F6-B05082EBE19B}" dt="2024-07-08T19:37:58.042" v="1133"/>
          <ac:spMkLst>
            <pc:docMk/>
            <pc:sldMk cId="1508434938" sldId="258"/>
            <ac:spMk id="23" creationId="{4880560F-7546-6B8F-2BB9-B43E53C25F21}"/>
          </ac:spMkLst>
        </pc:spChg>
        <pc:spChg chg="mod">
          <ac:chgData name="Anne M Megaro" userId="ec28ac8f-af48-4363-9928-ce4901a823d5" providerId="ADAL" clId="{A7575D34-5B8C-4DDA-87F6-B05082EBE19B}" dt="2024-07-08T19:37:58.042" v="1133"/>
          <ac:spMkLst>
            <pc:docMk/>
            <pc:sldMk cId="1508434938" sldId="258"/>
            <ac:spMk id="24" creationId="{AC90BA71-BA46-FBE3-1CB5-EDBA550B7C12}"/>
          </ac:spMkLst>
        </pc:spChg>
        <pc:spChg chg="add mod">
          <ac:chgData name="Anne M Megaro" userId="ec28ac8f-af48-4363-9928-ce4901a823d5" providerId="ADAL" clId="{A7575D34-5B8C-4DDA-87F6-B05082EBE19B}" dt="2024-07-08T19:37:58.042" v="1133"/>
          <ac:spMkLst>
            <pc:docMk/>
            <pc:sldMk cId="1508434938" sldId="258"/>
            <ac:spMk id="25" creationId="{1A2D0625-4554-B013-E241-AE7C70BB63F0}"/>
          </ac:spMkLst>
        </pc:spChg>
        <pc:spChg chg="add mod">
          <ac:chgData name="Anne M Megaro" userId="ec28ac8f-af48-4363-9928-ce4901a823d5" providerId="ADAL" clId="{A7575D34-5B8C-4DDA-87F6-B05082EBE19B}" dt="2024-07-08T19:37:58.042" v="1133"/>
          <ac:spMkLst>
            <pc:docMk/>
            <pc:sldMk cId="1508434938" sldId="258"/>
            <ac:spMk id="26" creationId="{391C628F-8677-1BEC-7402-FE1422F90D61}"/>
          </ac:spMkLst>
        </pc:spChg>
        <pc:spChg chg="add mod">
          <ac:chgData name="Anne M Megaro" userId="ec28ac8f-af48-4363-9928-ce4901a823d5" providerId="ADAL" clId="{A7575D34-5B8C-4DDA-87F6-B05082EBE19B}" dt="2024-07-08T20:51:02.787" v="2224"/>
          <ac:spMkLst>
            <pc:docMk/>
            <pc:sldMk cId="1508434938" sldId="258"/>
            <ac:spMk id="39" creationId="{C95ADBE7-9597-B91C-EDB6-1DFF02E36C25}"/>
          </ac:spMkLst>
        </pc:spChg>
        <pc:spChg chg="add mod ord topLvl">
          <ac:chgData name="Anne M Megaro" userId="ec28ac8f-af48-4363-9928-ce4901a823d5" providerId="ADAL" clId="{A7575D34-5B8C-4DDA-87F6-B05082EBE19B}" dt="2024-07-08T22:56:54.130" v="4471" actId="403"/>
          <ac:spMkLst>
            <pc:docMk/>
            <pc:sldMk cId="1508434938" sldId="258"/>
            <ac:spMk id="42" creationId="{8449BF0C-CEFB-D13C-BD9E-589E44CC3512}"/>
          </ac:spMkLst>
        </pc:spChg>
        <pc:spChg chg="add mod topLvl">
          <ac:chgData name="Anne M Megaro" userId="ec28ac8f-af48-4363-9928-ce4901a823d5" providerId="ADAL" clId="{A7575D34-5B8C-4DDA-87F6-B05082EBE19B}" dt="2024-07-08T22:57:00.553" v="4472" actId="113"/>
          <ac:spMkLst>
            <pc:docMk/>
            <pc:sldMk cId="1508434938" sldId="258"/>
            <ac:spMk id="43" creationId="{7CB99B70-0E2F-261F-91FA-5DADA2CF3FBB}"/>
          </ac:spMkLst>
        </pc:spChg>
        <pc:spChg chg="add mod">
          <ac:chgData name="Anne M Megaro" userId="ec28ac8f-af48-4363-9928-ce4901a823d5" providerId="ADAL" clId="{A7575D34-5B8C-4DDA-87F6-B05082EBE19B}" dt="2024-07-08T20:14:22.176" v="1335" actId="1076"/>
          <ac:spMkLst>
            <pc:docMk/>
            <pc:sldMk cId="1508434938" sldId="258"/>
            <ac:spMk id="46" creationId="{4F8DE3E0-B1E2-7E0E-FF40-84F774B34EE1}"/>
          </ac:spMkLst>
        </pc:spChg>
        <pc:spChg chg="add del mod">
          <ac:chgData name="Anne M Megaro" userId="ec28ac8f-af48-4363-9928-ce4901a823d5" providerId="ADAL" clId="{A7575D34-5B8C-4DDA-87F6-B05082EBE19B}" dt="2024-07-08T21:15:17.770" v="2703" actId="478"/>
          <ac:spMkLst>
            <pc:docMk/>
            <pc:sldMk cId="1508434938" sldId="258"/>
            <ac:spMk id="48" creationId="{79051D5E-1C20-D602-1AFA-48E0C4E29BAA}"/>
          </ac:spMkLst>
        </pc:spChg>
        <pc:spChg chg="add mod">
          <ac:chgData name="Anne M Megaro" userId="ec28ac8f-af48-4363-9928-ce4901a823d5" providerId="ADAL" clId="{A7575D34-5B8C-4DDA-87F6-B05082EBE19B}" dt="2024-07-08T22:57:01.840" v="4473" actId="113"/>
          <ac:spMkLst>
            <pc:docMk/>
            <pc:sldMk cId="1508434938" sldId="258"/>
            <ac:spMk id="50" creationId="{135C5B1E-8971-FC8F-A124-743C6DD3F2F8}"/>
          </ac:spMkLst>
        </pc:spChg>
        <pc:spChg chg="add mod">
          <ac:chgData name="Anne M Megaro" userId="ec28ac8f-af48-4363-9928-ce4901a823d5" providerId="ADAL" clId="{A7575D34-5B8C-4DDA-87F6-B05082EBE19B}" dt="2024-07-08T22:53:19.014" v="4432" actId="14100"/>
          <ac:spMkLst>
            <pc:docMk/>
            <pc:sldMk cId="1508434938" sldId="258"/>
            <ac:spMk id="51" creationId="{695B2E92-A4D0-CB2B-4612-DF5EA7703746}"/>
          </ac:spMkLst>
        </pc:spChg>
        <pc:spChg chg="add mod">
          <ac:chgData name="Anne M Megaro" userId="ec28ac8f-af48-4363-9928-ce4901a823d5" providerId="ADAL" clId="{A7575D34-5B8C-4DDA-87F6-B05082EBE19B}" dt="2024-07-08T22:57:19.224" v="4478" actId="114"/>
          <ac:spMkLst>
            <pc:docMk/>
            <pc:sldMk cId="1508434938" sldId="258"/>
            <ac:spMk id="52" creationId="{D6EA905A-A47B-234C-8A6D-72C85C2D768C}"/>
          </ac:spMkLst>
        </pc:spChg>
        <pc:spChg chg="add mod ord">
          <ac:chgData name="Anne M Megaro" userId="ec28ac8f-af48-4363-9928-ce4901a823d5" providerId="ADAL" clId="{A7575D34-5B8C-4DDA-87F6-B05082EBE19B}" dt="2024-07-08T22:57:06.784" v="4474" actId="113"/>
          <ac:spMkLst>
            <pc:docMk/>
            <pc:sldMk cId="1508434938" sldId="258"/>
            <ac:spMk id="53" creationId="{FBA3650B-CAC1-B8D2-D369-26B48B489FC3}"/>
          </ac:spMkLst>
        </pc:spChg>
        <pc:spChg chg="add mod ord">
          <ac:chgData name="Anne M Megaro" userId="ec28ac8f-af48-4363-9928-ce4901a823d5" providerId="ADAL" clId="{A7575D34-5B8C-4DDA-87F6-B05082EBE19B}" dt="2024-07-08T21:16:48.874" v="2742" actId="1076"/>
          <ac:spMkLst>
            <pc:docMk/>
            <pc:sldMk cId="1508434938" sldId="258"/>
            <ac:spMk id="76" creationId="{13097943-B2F9-A200-76A3-F0C81E78D263}"/>
          </ac:spMkLst>
        </pc:spChg>
        <pc:grpChg chg="add mod">
          <ac:chgData name="Anne M Megaro" userId="ec28ac8f-af48-4363-9928-ce4901a823d5" providerId="ADAL" clId="{A7575D34-5B8C-4DDA-87F6-B05082EBE19B}" dt="2024-07-08T19:37:58.042" v="1133"/>
          <ac:grpSpMkLst>
            <pc:docMk/>
            <pc:sldMk cId="1508434938" sldId="258"/>
            <ac:grpSpMk id="22" creationId="{8A8C3FB8-9DB1-DC11-9593-E60B9FE257E7}"/>
          </ac:grpSpMkLst>
        </pc:grpChg>
        <pc:grpChg chg="add mod">
          <ac:chgData name="Anne M Megaro" userId="ec28ac8f-af48-4363-9928-ce4901a823d5" providerId="ADAL" clId="{A7575D34-5B8C-4DDA-87F6-B05082EBE19B}" dt="2024-07-08T19:37:58.042" v="1133"/>
          <ac:grpSpMkLst>
            <pc:docMk/>
            <pc:sldMk cId="1508434938" sldId="258"/>
            <ac:grpSpMk id="27" creationId="{634E7723-6A88-C038-DFFE-EC3A6434C48B}"/>
          </ac:grpSpMkLst>
        </pc:grpChg>
        <pc:grpChg chg="add mod">
          <ac:chgData name="Anne M Megaro" userId="ec28ac8f-af48-4363-9928-ce4901a823d5" providerId="ADAL" clId="{A7575D34-5B8C-4DDA-87F6-B05082EBE19B}" dt="2024-07-08T20:57:54.260" v="2299" actId="164"/>
          <ac:grpSpMkLst>
            <pc:docMk/>
            <pc:sldMk cId="1508434938" sldId="258"/>
            <ac:grpSpMk id="44" creationId="{CB2AF1F1-9F20-B402-0F53-CFDD0778CBD0}"/>
          </ac:grpSpMkLst>
        </pc:grpChg>
        <pc:grpChg chg="add del mod">
          <ac:chgData name="Anne M Megaro" userId="ec28ac8f-af48-4363-9928-ce4901a823d5" providerId="ADAL" clId="{A7575D34-5B8C-4DDA-87F6-B05082EBE19B}" dt="2024-07-08T20:58:55.020" v="2343" actId="165"/>
          <ac:grpSpMkLst>
            <pc:docMk/>
            <pc:sldMk cId="1508434938" sldId="258"/>
            <ac:grpSpMk id="45" creationId="{AC8A3D6A-319E-6831-B657-656B5CD88BDF}"/>
          </ac:grpSpMkLst>
        </pc:grpChg>
        <pc:picChg chg="add mod">
          <ac:chgData name="Anne M Megaro" userId="ec28ac8f-af48-4363-9928-ce4901a823d5" providerId="ADAL" clId="{A7575D34-5B8C-4DDA-87F6-B05082EBE19B}" dt="2024-07-08T22:52:10.721" v="4415" actId="1076"/>
          <ac:picMkLst>
            <pc:docMk/>
            <pc:sldMk cId="1508434938" sldId="258"/>
            <ac:picMk id="2" creationId="{A24E40AD-39C4-DCFF-85CF-40DB5A804A94}"/>
          </ac:picMkLst>
        </pc:picChg>
        <pc:picChg chg="add mod">
          <ac:chgData name="Anne M Megaro" userId="ec28ac8f-af48-4363-9928-ce4901a823d5" providerId="ADAL" clId="{A7575D34-5B8C-4DDA-87F6-B05082EBE19B}" dt="2024-07-08T22:52:08.799" v="4414" actId="1076"/>
          <ac:picMkLst>
            <pc:docMk/>
            <pc:sldMk cId="1508434938" sldId="258"/>
            <ac:picMk id="3" creationId="{EC1251A8-69BB-0FA8-DBD6-7C9D21EE0A98}"/>
          </ac:picMkLst>
        </pc:picChg>
        <pc:picChg chg="mod">
          <ac:chgData name="Anne M Megaro" userId="ec28ac8f-af48-4363-9928-ce4901a823d5" providerId="ADAL" clId="{A7575D34-5B8C-4DDA-87F6-B05082EBE19B}" dt="2024-07-08T18:48:03.946" v="224" actId="1036"/>
          <ac:picMkLst>
            <pc:docMk/>
            <pc:sldMk cId="1508434938" sldId="258"/>
            <ac:picMk id="9" creationId="{0188DCB5-A43E-01D9-EAF7-2C7E984767D7}"/>
          </ac:picMkLst>
        </pc:picChg>
        <pc:picChg chg="del">
          <ac:chgData name="Anne M Megaro" userId="ec28ac8f-af48-4363-9928-ce4901a823d5" providerId="ADAL" clId="{A7575D34-5B8C-4DDA-87F6-B05082EBE19B}" dt="2024-07-08T19:15:21.298" v="775" actId="478"/>
          <ac:picMkLst>
            <pc:docMk/>
            <pc:sldMk cId="1508434938" sldId="258"/>
            <ac:picMk id="10" creationId="{598EA1C2-CB2B-FFB2-84A9-8ECFBA172F78}"/>
          </ac:picMkLst>
        </pc:picChg>
        <pc:picChg chg="add mod">
          <ac:chgData name="Anne M Megaro" userId="ec28ac8f-af48-4363-9928-ce4901a823d5" providerId="ADAL" clId="{A7575D34-5B8C-4DDA-87F6-B05082EBE19B}" dt="2024-07-08T18:47:41.878" v="197"/>
          <ac:picMkLst>
            <pc:docMk/>
            <pc:sldMk cId="1508434938" sldId="258"/>
            <ac:picMk id="16" creationId="{44B75B48-1B8A-3E11-5C9A-028F5DEAFEA7}"/>
          </ac:picMkLst>
        </pc:picChg>
        <pc:picChg chg="add mod">
          <ac:chgData name="Anne M Megaro" userId="ec28ac8f-af48-4363-9928-ce4901a823d5" providerId="ADAL" clId="{A7575D34-5B8C-4DDA-87F6-B05082EBE19B}" dt="2024-07-08T18:47:51.507" v="223"/>
          <ac:picMkLst>
            <pc:docMk/>
            <pc:sldMk cId="1508434938" sldId="258"/>
            <ac:picMk id="17" creationId="{CABCB43C-E095-1213-C6C0-55BE35882B06}"/>
          </ac:picMkLst>
        </pc:picChg>
        <pc:picChg chg="add mod">
          <ac:chgData name="Anne M Megaro" userId="ec28ac8f-af48-4363-9928-ce4901a823d5" providerId="ADAL" clId="{A7575D34-5B8C-4DDA-87F6-B05082EBE19B}" dt="2024-07-08T19:38:03.231" v="1134" actId="1076"/>
          <ac:picMkLst>
            <pc:docMk/>
            <pc:sldMk cId="1508434938" sldId="258"/>
            <ac:picMk id="18" creationId="{7E3FDDA5-F02E-E709-2D45-F42798D051AE}"/>
          </ac:picMkLst>
        </pc:picChg>
        <pc:picChg chg="mod">
          <ac:chgData name="Anne M Megaro" userId="ec28ac8f-af48-4363-9928-ce4901a823d5" providerId="ADAL" clId="{A7575D34-5B8C-4DDA-87F6-B05082EBE19B}" dt="2024-07-08T19:37:58.042" v="1133"/>
          <ac:picMkLst>
            <pc:docMk/>
            <pc:sldMk cId="1508434938" sldId="258"/>
            <ac:picMk id="28" creationId="{CBBCE18D-774E-95F4-9E82-889FFAD6AABC}"/>
          </ac:picMkLst>
        </pc:picChg>
        <pc:picChg chg="mod">
          <ac:chgData name="Anne M Megaro" userId="ec28ac8f-af48-4363-9928-ce4901a823d5" providerId="ADAL" clId="{A7575D34-5B8C-4DDA-87F6-B05082EBE19B}" dt="2024-07-08T19:37:58.042" v="1133"/>
          <ac:picMkLst>
            <pc:docMk/>
            <pc:sldMk cId="1508434938" sldId="258"/>
            <ac:picMk id="29" creationId="{109A40B4-789A-E528-31E6-E93B6F4908EC}"/>
          </ac:picMkLst>
        </pc:picChg>
        <pc:picChg chg="add mod">
          <ac:chgData name="Anne M Megaro" userId="ec28ac8f-af48-4363-9928-ce4901a823d5" providerId="ADAL" clId="{A7575D34-5B8C-4DDA-87F6-B05082EBE19B}" dt="2024-07-08T19:37:58.042" v="1133"/>
          <ac:picMkLst>
            <pc:docMk/>
            <pc:sldMk cId="1508434938" sldId="258"/>
            <ac:picMk id="30" creationId="{CFAA8169-2BA3-3944-86C0-AE5653FDF1FB}"/>
          </ac:picMkLst>
        </pc:picChg>
        <pc:picChg chg="add mod ord">
          <ac:chgData name="Anne M Megaro" userId="ec28ac8f-af48-4363-9928-ce4901a823d5" providerId="ADAL" clId="{A7575D34-5B8C-4DDA-87F6-B05082EBE19B}" dt="2024-07-08T22:50:42.408" v="4391" actId="1076"/>
          <ac:picMkLst>
            <pc:docMk/>
            <pc:sldMk cId="1508434938" sldId="258"/>
            <ac:picMk id="31" creationId="{784EF1C6-060E-C645-4BF2-46CF6D907ACB}"/>
          </ac:picMkLst>
        </pc:picChg>
        <pc:picChg chg="add mod">
          <ac:chgData name="Anne M Megaro" userId="ec28ac8f-af48-4363-9928-ce4901a823d5" providerId="ADAL" clId="{A7575D34-5B8C-4DDA-87F6-B05082EBE19B}" dt="2024-07-08T21:18:09.510" v="2800"/>
          <ac:picMkLst>
            <pc:docMk/>
            <pc:sldMk cId="1508434938" sldId="258"/>
            <ac:picMk id="32" creationId="{6F32CA30-FBB3-46E0-4FC3-763C522D828E}"/>
          </ac:picMkLst>
        </pc:picChg>
        <pc:picChg chg="add mod">
          <ac:chgData name="Anne M Megaro" userId="ec28ac8f-af48-4363-9928-ce4901a823d5" providerId="ADAL" clId="{A7575D34-5B8C-4DDA-87F6-B05082EBE19B}" dt="2024-07-08T21:18:11.573" v="2801"/>
          <ac:picMkLst>
            <pc:docMk/>
            <pc:sldMk cId="1508434938" sldId="258"/>
            <ac:picMk id="33" creationId="{0F62DC1A-054E-8E9E-F41A-C5102E2EE2CA}"/>
          </ac:picMkLst>
        </pc:picChg>
        <pc:picChg chg="add mod">
          <ac:chgData name="Anne M Megaro" userId="ec28ac8f-af48-4363-9928-ce4901a823d5" providerId="ADAL" clId="{A7575D34-5B8C-4DDA-87F6-B05082EBE19B}" dt="2024-07-08T22:52:52.037" v="4426" actId="1076"/>
          <ac:picMkLst>
            <pc:docMk/>
            <pc:sldMk cId="1508434938" sldId="258"/>
            <ac:picMk id="34" creationId="{DBCACD19-DA3B-39B5-4938-5FB74B557A13}"/>
          </ac:picMkLst>
        </pc:picChg>
        <pc:picChg chg="add mod">
          <ac:chgData name="Anne M Megaro" userId="ec28ac8f-af48-4363-9928-ce4901a823d5" providerId="ADAL" clId="{A7575D34-5B8C-4DDA-87F6-B05082EBE19B}" dt="2024-07-08T20:50:56.685" v="2223"/>
          <ac:picMkLst>
            <pc:docMk/>
            <pc:sldMk cId="1508434938" sldId="258"/>
            <ac:picMk id="35" creationId="{B21FED97-2ECE-FBC7-863F-1503E1AA9201}"/>
          </ac:picMkLst>
        </pc:picChg>
        <pc:picChg chg="add mod">
          <ac:chgData name="Anne M Megaro" userId="ec28ac8f-af48-4363-9928-ce4901a823d5" providerId="ADAL" clId="{A7575D34-5B8C-4DDA-87F6-B05082EBE19B}" dt="2024-07-08T20:50:56.685" v="2223"/>
          <ac:picMkLst>
            <pc:docMk/>
            <pc:sldMk cId="1508434938" sldId="258"/>
            <ac:picMk id="36" creationId="{58175B08-E9EF-7635-919C-8E529F622147}"/>
          </ac:picMkLst>
        </pc:picChg>
        <pc:picChg chg="add mod">
          <ac:chgData name="Anne M Megaro" userId="ec28ac8f-af48-4363-9928-ce4901a823d5" providerId="ADAL" clId="{A7575D34-5B8C-4DDA-87F6-B05082EBE19B}" dt="2024-07-08T20:50:56.685" v="2223"/>
          <ac:picMkLst>
            <pc:docMk/>
            <pc:sldMk cId="1508434938" sldId="258"/>
            <ac:picMk id="37" creationId="{C018A3B4-AFE6-8886-F2F5-8A8E85A8F78F}"/>
          </ac:picMkLst>
        </pc:picChg>
        <pc:picChg chg="add mod">
          <ac:chgData name="Anne M Megaro" userId="ec28ac8f-af48-4363-9928-ce4901a823d5" providerId="ADAL" clId="{A7575D34-5B8C-4DDA-87F6-B05082EBE19B}" dt="2024-07-08T20:50:56.685" v="2223"/>
          <ac:picMkLst>
            <pc:docMk/>
            <pc:sldMk cId="1508434938" sldId="258"/>
            <ac:picMk id="38" creationId="{3F28E495-AB39-48F2-08DB-62C28C6C9048}"/>
          </ac:picMkLst>
        </pc:picChg>
        <pc:picChg chg="add mod ord topLvl">
          <ac:chgData name="Anne M Megaro" userId="ec28ac8f-af48-4363-9928-ce4901a823d5" providerId="ADAL" clId="{A7575D34-5B8C-4DDA-87F6-B05082EBE19B}" dt="2024-07-08T21:02:55.651" v="2420" actId="14100"/>
          <ac:picMkLst>
            <pc:docMk/>
            <pc:sldMk cId="1508434938" sldId="258"/>
            <ac:picMk id="41" creationId="{919C9789-E779-36C5-B83A-CB3EA7B78AFE}"/>
          </ac:picMkLst>
        </pc:picChg>
        <pc:picChg chg="add mod modCrop">
          <ac:chgData name="Anne M Megaro" userId="ec28ac8f-af48-4363-9928-ce4901a823d5" providerId="ADAL" clId="{A7575D34-5B8C-4DDA-87F6-B05082EBE19B}" dt="2024-07-08T22:52:57.695" v="4427" actId="1076"/>
          <ac:picMkLst>
            <pc:docMk/>
            <pc:sldMk cId="1508434938" sldId="258"/>
            <ac:picMk id="47" creationId="{D4314E8E-3FFA-3630-0F6B-33877D97A82A}"/>
          </ac:picMkLst>
        </pc:picChg>
        <pc:picChg chg="add mod ord modCrop">
          <ac:chgData name="Anne M Megaro" userId="ec28ac8f-af48-4363-9928-ce4901a823d5" providerId="ADAL" clId="{A7575D34-5B8C-4DDA-87F6-B05082EBE19B}" dt="2024-07-08T22:52:33.650" v="4420" actId="1076"/>
          <ac:picMkLst>
            <pc:docMk/>
            <pc:sldMk cId="1508434938" sldId="258"/>
            <ac:picMk id="49" creationId="{3E1357ED-6A0F-74FB-36EF-7E499197DB99}"/>
          </ac:picMkLst>
        </pc:picChg>
      </pc:sldChg>
      <pc:sldChg chg="addSp delSp modSp mod ord">
        <pc:chgData name="Anne M Megaro" userId="ec28ac8f-af48-4363-9928-ce4901a823d5" providerId="ADAL" clId="{A7575D34-5B8C-4DDA-87F6-B05082EBE19B}" dt="2024-07-08T22:23:02.266" v="4006" actId="1076"/>
        <pc:sldMkLst>
          <pc:docMk/>
          <pc:sldMk cId="2060628544" sldId="259"/>
        </pc:sldMkLst>
        <pc:spChg chg="add mod">
          <ac:chgData name="Anne M Megaro" userId="ec28ac8f-af48-4363-9928-ce4901a823d5" providerId="ADAL" clId="{A7575D34-5B8C-4DDA-87F6-B05082EBE19B}" dt="2024-07-08T21:59:22.614" v="3786" actId="3064"/>
          <ac:spMkLst>
            <pc:docMk/>
            <pc:sldMk cId="2060628544" sldId="259"/>
            <ac:spMk id="2" creationId="{B3757933-FE17-C937-E2DB-265068A7BFB1}"/>
          </ac:spMkLst>
        </pc:spChg>
        <pc:spChg chg="mod">
          <ac:chgData name="Anne M Megaro" userId="ec28ac8f-af48-4363-9928-ce4901a823d5" providerId="ADAL" clId="{A7575D34-5B8C-4DDA-87F6-B05082EBE19B}" dt="2024-07-08T18:43:56.476" v="6"/>
          <ac:spMkLst>
            <pc:docMk/>
            <pc:sldMk cId="2060628544" sldId="259"/>
            <ac:spMk id="9" creationId="{41929C6E-B550-DEF3-BA8B-E7104A07F6AA}"/>
          </ac:spMkLst>
        </pc:spChg>
        <pc:spChg chg="mod">
          <ac:chgData name="Anne M Megaro" userId="ec28ac8f-af48-4363-9928-ce4901a823d5" providerId="ADAL" clId="{A7575D34-5B8C-4DDA-87F6-B05082EBE19B}" dt="2024-07-08T18:43:56.476" v="6"/>
          <ac:spMkLst>
            <pc:docMk/>
            <pc:sldMk cId="2060628544" sldId="259"/>
            <ac:spMk id="11" creationId="{8C84E2FF-A71E-BAAE-F573-A23DF8ED2C56}"/>
          </ac:spMkLst>
        </pc:spChg>
        <pc:spChg chg="mod">
          <ac:chgData name="Anne M Megaro" userId="ec28ac8f-af48-4363-9928-ce4901a823d5" providerId="ADAL" clId="{A7575D34-5B8C-4DDA-87F6-B05082EBE19B}" dt="2024-07-08T18:43:56.476" v="6"/>
          <ac:spMkLst>
            <pc:docMk/>
            <pc:sldMk cId="2060628544" sldId="259"/>
            <ac:spMk id="13" creationId="{3E08E63F-47C2-A7F0-E6FF-5BDCC5BAE9F6}"/>
          </ac:spMkLst>
        </pc:spChg>
        <pc:spChg chg="mod">
          <ac:chgData name="Anne M Megaro" userId="ec28ac8f-af48-4363-9928-ce4901a823d5" providerId="ADAL" clId="{A7575D34-5B8C-4DDA-87F6-B05082EBE19B}" dt="2024-07-08T18:43:56.476" v="6"/>
          <ac:spMkLst>
            <pc:docMk/>
            <pc:sldMk cId="2060628544" sldId="259"/>
            <ac:spMk id="15" creationId="{79010ACA-0EAA-04A3-7E0D-15B5F5CD16CA}"/>
          </ac:spMkLst>
        </pc:spChg>
        <pc:spChg chg="add del mod">
          <ac:chgData name="Anne M Megaro" userId="ec28ac8f-af48-4363-9928-ce4901a823d5" providerId="ADAL" clId="{A7575D34-5B8C-4DDA-87F6-B05082EBE19B}" dt="2024-07-08T19:37:09.902" v="1130" actId="478"/>
          <ac:spMkLst>
            <pc:docMk/>
            <pc:sldMk cId="2060628544" sldId="259"/>
            <ac:spMk id="16" creationId="{4C65E6F8-B705-D41B-813B-314C8689D50C}"/>
          </ac:spMkLst>
        </pc:spChg>
        <pc:spChg chg="add del mod">
          <ac:chgData name="Anne M Megaro" userId="ec28ac8f-af48-4363-9928-ce4901a823d5" providerId="ADAL" clId="{A7575D34-5B8C-4DDA-87F6-B05082EBE19B}" dt="2024-07-08T19:37:09.902" v="1130" actId="478"/>
          <ac:spMkLst>
            <pc:docMk/>
            <pc:sldMk cId="2060628544" sldId="259"/>
            <ac:spMk id="17" creationId="{EC607650-38B0-44CF-B966-9F59B390D191}"/>
          </ac:spMkLst>
        </pc:spChg>
        <pc:spChg chg="add del mod">
          <ac:chgData name="Anne M Megaro" userId="ec28ac8f-af48-4363-9928-ce4901a823d5" providerId="ADAL" clId="{A7575D34-5B8C-4DDA-87F6-B05082EBE19B}" dt="2024-07-08T19:37:09.902" v="1130" actId="478"/>
          <ac:spMkLst>
            <pc:docMk/>
            <pc:sldMk cId="2060628544" sldId="259"/>
            <ac:spMk id="18" creationId="{BACDA09D-9F9A-E85B-2135-4DFD03D8E7A5}"/>
          </ac:spMkLst>
        </pc:spChg>
        <pc:spChg chg="mod">
          <ac:chgData name="Anne M Megaro" userId="ec28ac8f-af48-4363-9928-ce4901a823d5" providerId="ADAL" clId="{A7575D34-5B8C-4DDA-87F6-B05082EBE19B}" dt="2024-07-08T18:44:39.283" v="10"/>
          <ac:spMkLst>
            <pc:docMk/>
            <pc:sldMk cId="2060628544" sldId="259"/>
            <ac:spMk id="20" creationId="{B58F1D14-E057-B369-ED30-A62F121FF83A}"/>
          </ac:spMkLst>
        </pc:spChg>
        <pc:spChg chg="mod">
          <ac:chgData name="Anne M Megaro" userId="ec28ac8f-af48-4363-9928-ce4901a823d5" providerId="ADAL" clId="{A7575D34-5B8C-4DDA-87F6-B05082EBE19B}" dt="2024-07-08T18:44:39.283" v="10"/>
          <ac:spMkLst>
            <pc:docMk/>
            <pc:sldMk cId="2060628544" sldId="259"/>
            <ac:spMk id="21" creationId="{C62FE56C-B3EB-45DE-C212-D12B66764303}"/>
          </ac:spMkLst>
        </pc:spChg>
        <pc:spChg chg="add del mod">
          <ac:chgData name="Anne M Megaro" userId="ec28ac8f-af48-4363-9928-ce4901a823d5" providerId="ADAL" clId="{A7575D34-5B8C-4DDA-87F6-B05082EBE19B}" dt="2024-07-08T19:37:09.902" v="1130" actId="478"/>
          <ac:spMkLst>
            <pc:docMk/>
            <pc:sldMk cId="2060628544" sldId="259"/>
            <ac:spMk id="22" creationId="{77E98CA5-A886-135F-A102-11E7998398C0}"/>
          </ac:spMkLst>
        </pc:spChg>
        <pc:spChg chg="add del mod">
          <ac:chgData name="Anne M Megaro" userId="ec28ac8f-af48-4363-9928-ce4901a823d5" providerId="ADAL" clId="{A7575D34-5B8C-4DDA-87F6-B05082EBE19B}" dt="2024-07-08T19:37:09.902" v="1130" actId="478"/>
          <ac:spMkLst>
            <pc:docMk/>
            <pc:sldMk cId="2060628544" sldId="259"/>
            <ac:spMk id="23" creationId="{AC748775-4FED-74E3-AAA6-412AD5192459}"/>
          </ac:spMkLst>
        </pc:spChg>
        <pc:spChg chg="add del">
          <ac:chgData name="Anne M Megaro" userId="ec28ac8f-af48-4363-9928-ce4901a823d5" providerId="ADAL" clId="{A7575D34-5B8C-4DDA-87F6-B05082EBE19B}" dt="2024-07-08T19:03:46.823" v="265" actId="11529"/>
          <ac:spMkLst>
            <pc:docMk/>
            <pc:sldMk cId="2060628544" sldId="259"/>
            <ac:spMk id="38" creationId="{945486B8-41C0-E917-6ABE-0DA84C32CC9C}"/>
          </ac:spMkLst>
        </pc:spChg>
        <pc:spChg chg="add del">
          <ac:chgData name="Anne M Megaro" userId="ec28ac8f-af48-4363-9928-ce4901a823d5" providerId="ADAL" clId="{A7575D34-5B8C-4DDA-87F6-B05082EBE19B}" dt="2024-07-08T19:04:01.174" v="267" actId="11529"/>
          <ac:spMkLst>
            <pc:docMk/>
            <pc:sldMk cId="2060628544" sldId="259"/>
            <ac:spMk id="39" creationId="{313DBC23-A23B-584B-C949-5A01C7C471C7}"/>
          </ac:spMkLst>
        </pc:spChg>
        <pc:spChg chg="add del">
          <ac:chgData name="Anne M Megaro" userId="ec28ac8f-af48-4363-9928-ce4901a823d5" providerId="ADAL" clId="{A7575D34-5B8C-4DDA-87F6-B05082EBE19B}" dt="2024-07-08T19:04:14.179" v="269" actId="11529"/>
          <ac:spMkLst>
            <pc:docMk/>
            <pc:sldMk cId="2060628544" sldId="259"/>
            <ac:spMk id="40" creationId="{1E60AC5B-0D16-73FD-24F4-BC3378BC4FB7}"/>
          </ac:spMkLst>
        </pc:spChg>
        <pc:spChg chg="add del">
          <ac:chgData name="Anne M Megaro" userId="ec28ac8f-af48-4363-9928-ce4901a823d5" providerId="ADAL" clId="{A7575D34-5B8C-4DDA-87F6-B05082EBE19B}" dt="2024-07-08T19:04:30.392" v="271" actId="478"/>
          <ac:spMkLst>
            <pc:docMk/>
            <pc:sldMk cId="2060628544" sldId="259"/>
            <ac:spMk id="41" creationId="{520E1B88-433A-841F-E918-8A7EC1DDF180}"/>
          </ac:spMkLst>
        </pc:spChg>
        <pc:spChg chg="add mod">
          <ac:chgData name="Anne M Megaro" userId="ec28ac8f-af48-4363-9928-ce4901a823d5" providerId="ADAL" clId="{A7575D34-5B8C-4DDA-87F6-B05082EBE19B}" dt="2024-07-08T19:04:39.302" v="272" actId="767"/>
          <ac:spMkLst>
            <pc:docMk/>
            <pc:sldMk cId="2060628544" sldId="259"/>
            <ac:spMk id="42" creationId="{7AA39719-5A39-CD17-A5FF-6B0F98A9847C}"/>
          </ac:spMkLst>
        </pc:spChg>
        <pc:spChg chg="add del">
          <ac:chgData name="Anne M Megaro" userId="ec28ac8f-af48-4363-9928-ce4901a823d5" providerId="ADAL" clId="{A7575D34-5B8C-4DDA-87F6-B05082EBE19B}" dt="2024-07-08T19:05:28.417" v="274" actId="11529"/>
          <ac:spMkLst>
            <pc:docMk/>
            <pc:sldMk cId="2060628544" sldId="259"/>
            <ac:spMk id="43" creationId="{897ACC1F-8DF1-D40F-39EE-090BAB7717C7}"/>
          </ac:spMkLst>
        </pc:spChg>
        <pc:spChg chg="add del mod">
          <ac:chgData name="Anne M Megaro" userId="ec28ac8f-af48-4363-9928-ce4901a823d5" providerId="ADAL" clId="{A7575D34-5B8C-4DDA-87F6-B05082EBE19B}" dt="2024-07-08T19:11:22.625" v="629" actId="478"/>
          <ac:spMkLst>
            <pc:docMk/>
            <pc:sldMk cId="2060628544" sldId="259"/>
            <ac:spMk id="44" creationId="{4F8726CF-37FE-D2FD-E975-6C31FD0B48CD}"/>
          </ac:spMkLst>
        </pc:spChg>
        <pc:spChg chg="add del mod ord">
          <ac:chgData name="Anne M Megaro" userId="ec28ac8f-af48-4363-9928-ce4901a823d5" providerId="ADAL" clId="{A7575D34-5B8C-4DDA-87F6-B05082EBE19B}" dt="2024-07-08T19:11:24.078" v="630" actId="478"/>
          <ac:spMkLst>
            <pc:docMk/>
            <pc:sldMk cId="2060628544" sldId="259"/>
            <ac:spMk id="45" creationId="{725DB839-E872-4F2E-16EE-EFA9F190D647}"/>
          </ac:spMkLst>
        </pc:spChg>
        <pc:spChg chg="add del mod">
          <ac:chgData name="Anne M Megaro" userId="ec28ac8f-af48-4363-9928-ce4901a823d5" providerId="ADAL" clId="{A7575D34-5B8C-4DDA-87F6-B05082EBE19B}" dt="2024-07-08T20:14:39.587" v="1339" actId="1076"/>
          <ac:spMkLst>
            <pc:docMk/>
            <pc:sldMk cId="2060628544" sldId="259"/>
            <ac:spMk id="46" creationId="{4F8DE3E0-B1E2-7E0E-FF40-84F774B34EE1}"/>
          </ac:spMkLst>
        </pc:spChg>
        <pc:spChg chg="add mod ord">
          <ac:chgData name="Anne M Megaro" userId="ec28ac8f-af48-4363-9928-ce4901a823d5" providerId="ADAL" clId="{A7575D34-5B8C-4DDA-87F6-B05082EBE19B}" dt="2024-07-08T20:38:40.020" v="2017" actId="207"/>
          <ac:spMkLst>
            <pc:docMk/>
            <pc:sldMk cId="2060628544" sldId="259"/>
            <ac:spMk id="47" creationId="{87B7D493-12E0-B665-1427-B5E075EBCD5F}"/>
          </ac:spMkLst>
        </pc:spChg>
        <pc:spChg chg="add del mod">
          <ac:chgData name="Anne M Megaro" userId="ec28ac8f-af48-4363-9928-ce4901a823d5" providerId="ADAL" clId="{A7575D34-5B8C-4DDA-87F6-B05082EBE19B}" dt="2024-07-08T19:31:54.009" v="1019" actId="478"/>
          <ac:spMkLst>
            <pc:docMk/>
            <pc:sldMk cId="2060628544" sldId="259"/>
            <ac:spMk id="48" creationId="{876B0D29-2733-7BEB-8BB1-0E8E3336ACC7}"/>
          </ac:spMkLst>
        </pc:spChg>
        <pc:spChg chg="add del mod">
          <ac:chgData name="Anne M Megaro" userId="ec28ac8f-af48-4363-9928-ce4901a823d5" providerId="ADAL" clId="{A7575D34-5B8C-4DDA-87F6-B05082EBE19B}" dt="2024-07-08T19:33:04.229" v="1043" actId="478"/>
          <ac:spMkLst>
            <pc:docMk/>
            <pc:sldMk cId="2060628544" sldId="259"/>
            <ac:spMk id="50" creationId="{AC12ED9A-30E0-D062-451E-5096B1C59467}"/>
          </ac:spMkLst>
        </pc:spChg>
        <pc:spChg chg="add del mod">
          <ac:chgData name="Anne M Megaro" userId="ec28ac8f-af48-4363-9928-ce4901a823d5" providerId="ADAL" clId="{A7575D34-5B8C-4DDA-87F6-B05082EBE19B}" dt="2024-07-08T21:34:08.962" v="3203" actId="478"/>
          <ac:spMkLst>
            <pc:docMk/>
            <pc:sldMk cId="2060628544" sldId="259"/>
            <ac:spMk id="55" creationId="{3D81A0C2-4318-F87E-0A27-D2A92858FAC0}"/>
          </ac:spMkLst>
        </pc:spChg>
        <pc:spChg chg="add del mod">
          <ac:chgData name="Anne M Megaro" userId="ec28ac8f-af48-4363-9928-ce4901a823d5" providerId="ADAL" clId="{A7575D34-5B8C-4DDA-87F6-B05082EBE19B}" dt="2024-07-08T21:34:08.962" v="3203" actId="478"/>
          <ac:spMkLst>
            <pc:docMk/>
            <pc:sldMk cId="2060628544" sldId="259"/>
            <ac:spMk id="56" creationId="{D0BB0114-3989-8B80-DC87-49105CD7E8C1}"/>
          </ac:spMkLst>
        </pc:spChg>
        <pc:spChg chg="add del mod">
          <ac:chgData name="Anne M Megaro" userId="ec28ac8f-af48-4363-9928-ce4901a823d5" providerId="ADAL" clId="{A7575D34-5B8C-4DDA-87F6-B05082EBE19B}" dt="2024-07-08T21:34:08.962" v="3203" actId="478"/>
          <ac:spMkLst>
            <pc:docMk/>
            <pc:sldMk cId="2060628544" sldId="259"/>
            <ac:spMk id="57" creationId="{4D1E1182-DA2B-D258-4E6A-1F7F51C25027}"/>
          </ac:spMkLst>
        </pc:spChg>
        <pc:spChg chg="mod">
          <ac:chgData name="Anne M Megaro" userId="ec28ac8f-af48-4363-9928-ce4901a823d5" providerId="ADAL" clId="{A7575D34-5B8C-4DDA-87F6-B05082EBE19B}" dt="2024-07-08T19:37:10.183" v="1131"/>
          <ac:spMkLst>
            <pc:docMk/>
            <pc:sldMk cId="2060628544" sldId="259"/>
            <ac:spMk id="59" creationId="{A5287005-201E-E73F-2636-F6B49F5F5FC2}"/>
          </ac:spMkLst>
        </pc:spChg>
        <pc:spChg chg="mod">
          <ac:chgData name="Anne M Megaro" userId="ec28ac8f-af48-4363-9928-ce4901a823d5" providerId="ADAL" clId="{A7575D34-5B8C-4DDA-87F6-B05082EBE19B}" dt="2024-07-08T19:37:10.183" v="1131"/>
          <ac:spMkLst>
            <pc:docMk/>
            <pc:sldMk cId="2060628544" sldId="259"/>
            <ac:spMk id="60" creationId="{9785E7B5-5980-A1AE-E3B0-89D59ECCF3B3}"/>
          </ac:spMkLst>
        </pc:spChg>
        <pc:spChg chg="add del mod">
          <ac:chgData name="Anne M Megaro" userId="ec28ac8f-af48-4363-9928-ce4901a823d5" providerId="ADAL" clId="{A7575D34-5B8C-4DDA-87F6-B05082EBE19B}" dt="2024-07-08T21:34:08.962" v="3203" actId="478"/>
          <ac:spMkLst>
            <pc:docMk/>
            <pc:sldMk cId="2060628544" sldId="259"/>
            <ac:spMk id="61" creationId="{F8F262DD-0098-15DC-534B-0EE1947E4C3F}"/>
          </ac:spMkLst>
        </pc:spChg>
        <pc:spChg chg="add del mod">
          <ac:chgData name="Anne M Megaro" userId="ec28ac8f-af48-4363-9928-ce4901a823d5" providerId="ADAL" clId="{A7575D34-5B8C-4DDA-87F6-B05082EBE19B}" dt="2024-07-08T21:34:08.962" v="3203" actId="478"/>
          <ac:spMkLst>
            <pc:docMk/>
            <pc:sldMk cId="2060628544" sldId="259"/>
            <ac:spMk id="62" creationId="{BB5C6FA3-43F8-3C5F-2B53-72AA123BDE34}"/>
          </ac:spMkLst>
        </pc:spChg>
        <pc:spChg chg="add mod ord">
          <ac:chgData name="Anne M Megaro" userId="ec28ac8f-af48-4363-9928-ce4901a823d5" providerId="ADAL" clId="{A7575D34-5B8C-4DDA-87F6-B05082EBE19B}" dt="2024-07-08T22:23:02.266" v="4006" actId="1076"/>
          <ac:spMkLst>
            <pc:docMk/>
            <pc:sldMk cId="2060628544" sldId="259"/>
            <ac:spMk id="67" creationId="{65ACD6F9-A1E0-80B3-6101-D24C8DC5354B}"/>
          </ac:spMkLst>
        </pc:spChg>
        <pc:spChg chg="add mod">
          <ac:chgData name="Anne M Megaro" userId="ec28ac8f-af48-4363-9928-ce4901a823d5" providerId="ADAL" clId="{A7575D34-5B8C-4DDA-87F6-B05082EBE19B}" dt="2024-07-08T22:22:09.038" v="3998" actId="1076"/>
          <ac:spMkLst>
            <pc:docMk/>
            <pc:sldMk cId="2060628544" sldId="259"/>
            <ac:spMk id="68" creationId="{D39680FB-0C0B-8E78-E146-1DA26061F587}"/>
          </ac:spMkLst>
        </pc:spChg>
        <pc:spChg chg="add del mod">
          <ac:chgData name="Anne M Megaro" userId="ec28ac8f-af48-4363-9928-ce4901a823d5" providerId="ADAL" clId="{A7575D34-5B8C-4DDA-87F6-B05082EBE19B}" dt="2024-07-08T20:30:21.357" v="1852" actId="12084"/>
          <ac:spMkLst>
            <pc:docMk/>
            <pc:sldMk cId="2060628544" sldId="259"/>
            <ac:spMk id="69" creationId="{C79E8378-040E-A78C-FDEB-6B7EB2A09836}"/>
          </ac:spMkLst>
        </pc:spChg>
        <pc:spChg chg="add mod">
          <ac:chgData name="Anne M Megaro" userId="ec28ac8f-af48-4363-9928-ce4901a823d5" providerId="ADAL" clId="{A7575D34-5B8C-4DDA-87F6-B05082EBE19B}" dt="2024-07-08T21:57:22.828" v="3758" actId="1076"/>
          <ac:spMkLst>
            <pc:docMk/>
            <pc:sldMk cId="2060628544" sldId="259"/>
            <ac:spMk id="72" creationId="{8FD26BF4-99CB-F056-BAB4-22F435EBA6B1}"/>
          </ac:spMkLst>
        </pc:spChg>
        <pc:spChg chg="add mod">
          <ac:chgData name="Anne M Megaro" userId="ec28ac8f-af48-4363-9928-ce4901a823d5" providerId="ADAL" clId="{A7575D34-5B8C-4DDA-87F6-B05082EBE19B}" dt="2024-07-08T21:57:22.828" v="3758" actId="1076"/>
          <ac:spMkLst>
            <pc:docMk/>
            <pc:sldMk cId="2060628544" sldId="259"/>
            <ac:spMk id="73" creationId="{0D02D936-CBEA-3421-3A19-258E01F7AD0D}"/>
          </ac:spMkLst>
        </pc:spChg>
        <pc:spChg chg="add mod">
          <ac:chgData name="Anne M Megaro" userId="ec28ac8f-af48-4363-9928-ce4901a823d5" providerId="ADAL" clId="{A7575D34-5B8C-4DDA-87F6-B05082EBE19B}" dt="2024-07-08T21:57:22.828" v="3758" actId="1076"/>
          <ac:spMkLst>
            <pc:docMk/>
            <pc:sldMk cId="2060628544" sldId="259"/>
            <ac:spMk id="74" creationId="{9A8E76DA-C0E9-4CA8-63CA-9B8E2C3024E6}"/>
          </ac:spMkLst>
        </pc:spChg>
        <pc:spChg chg="add mod">
          <ac:chgData name="Anne M Megaro" userId="ec28ac8f-af48-4363-9928-ce4901a823d5" providerId="ADAL" clId="{A7575D34-5B8C-4DDA-87F6-B05082EBE19B}" dt="2024-07-08T21:49:44.118" v="3331" actId="1035"/>
          <ac:spMkLst>
            <pc:docMk/>
            <pc:sldMk cId="2060628544" sldId="259"/>
            <ac:spMk id="75" creationId="{8BD7889E-2C37-5595-565F-E782299FE508}"/>
          </ac:spMkLst>
        </pc:spChg>
        <pc:spChg chg="add del mod">
          <ac:chgData name="Anne M Megaro" userId="ec28ac8f-af48-4363-9928-ce4901a823d5" providerId="ADAL" clId="{A7575D34-5B8C-4DDA-87F6-B05082EBE19B}" dt="2024-07-08T22:22:48.353" v="4005" actId="1076"/>
          <ac:spMkLst>
            <pc:docMk/>
            <pc:sldMk cId="2060628544" sldId="259"/>
            <ac:spMk id="76" creationId="{13097943-B2F9-A200-76A3-F0C81E78D263}"/>
          </ac:spMkLst>
        </pc:spChg>
        <pc:spChg chg="add mod">
          <ac:chgData name="Anne M Megaro" userId="ec28ac8f-af48-4363-9928-ce4901a823d5" providerId="ADAL" clId="{A7575D34-5B8C-4DDA-87F6-B05082EBE19B}" dt="2024-07-08T22:22:40.142" v="4004" actId="1076"/>
          <ac:spMkLst>
            <pc:docMk/>
            <pc:sldMk cId="2060628544" sldId="259"/>
            <ac:spMk id="81" creationId="{A976FF7E-BF1C-76DF-4D0A-BBCB7EE7A537}"/>
          </ac:spMkLst>
        </pc:spChg>
        <pc:spChg chg="add mod">
          <ac:chgData name="Anne M Megaro" userId="ec28ac8f-af48-4363-9928-ce4901a823d5" providerId="ADAL" clId="{A7575D34-5B8C-4DDA-87F6-B05082EBE19B}" dt="2024-07-08T21:45:24.151" v="3239" actId="1036"/>
          <ac:spMkLst>
            <pc:docMk/>
            <pc:sldMk cId="2060628544" sldId="259"/>
            <ac:spMk id="83" creationId="{8862B9BE-A53A-988A-0C80-440AC7C614D3}"/>
          </ac:spMkLst>
        </pc:spChg>
        <pc:grpChg chg="add del mod">
          <ac:chgData name="Anne M Megaro" userId="ec28ac8f-af48-4363-9928-ce4901a823d5" providerId="ADAL" clId="{A7575D34-5B8C-4DDA-87F6-B05082EBE19B}" dt="2024-07-08T18:52:24.711" v="235" actId="478"/>
          <ac:grpSpMkLst>
            <pc:docMk/>
            <pc:sldMk cId="2060628544" sldId="259"/>
            <ac:grpSpMk id="7" creationId="{42A15126-ABF9-2D25-D951-D33E086D4BE2}"/>
          </ac:grpSpMkLst>
        </pc:grpChg>
        <pc:grpChg chg="add del mod">
          <ac:chgData name="Anne M Megaro" userId="ec28ac8f-af48-4363-9928-ce4901a823d5" providerId="ADAL" clId="{A7575D34-5B8C-4DDA-87F6-B05082EBE19B}" dt="2024-07-08T19:37:09.902" v="1130" actId="478"/>
          <ac:grpSpMkLst>
            <pc:docMk/>
            <pc:sldMk cId="2060628544" sldId="259"/>
            <ac:grpSpMk id="19" creationId="{CDD4F5E8-A5FB-DC9F-E16F-14F233FACA77}"/>
          </ac:grpSpMkLst>
        </pc:grpChg>
        <pc:grpChg chg="add del mod">
          <ac:chgData name="Anne M Megaro" userId="ec28ac8f-af48-4363-9928-ce4901a823d5" providerId="ADAL" clId="{A7575D34-5B8C-4DDA-87F6-B05082EBE19B}" dt="2024-07-08T19:37:09.902" v="1130" actId="478"/>
          <ac:grpSpMkLst>
            <pc:docMk/>
            <pc:sldMk cId="2060628544" sldId="259"/>
            <ac:grpSpMk id="24" creationId="{FC2F2F26-B80D-AA03-D052-8275DD071CB4}"/>
          </ac:grpSpMkLst>
        </pc:grpChg>
        <pc:grpChg chg="add del mod">
          <ac:chgData name="Anne M Megaro" userId="ec28ac8f-af48-4363-9928-ce4901a823d5" providerId="ADAL" clId="{A7575D34-5B8C-4DDA-87F6-B05082EBE19B}" dt="2024-07-08T21:34:08.962" v="3203" actId="478"/>
          <ac:grpSpMkLst>
            <pc:docMk/>
            <pc:sldMk cId="2060628544" sldId="259"/>
            <ac:grpSpMk id="58" creationId="{7757EF7E-B20D-BE2E-1FBB-785BAE4295F6}"/>
          </ac:grpSpMkLst>
        </pc:grpChg>
        <pc:grpChg chg="add del mod">
          <ac:chgData name="Anne M Megaro" userId="ec28ac8f-af48-4363-9928-ce4901a823d5" providerId="ADAL" clId="{A7575D34-5B8C-4DDA-87F6-B05082EBE19B}" dt="2024-07-08T21:34:08.962" v="3203" actId="478"/>
          <ac:grpSpMkLst>
            <pc:docMk/>
            <pc:sldMk cId="2060628544" sldId="259"/>
            <ac:grpSpMk id="63" creationId="{93C5A647-254D-DC92-78A6-F711E47AD9EA}"/>
          </ac:grpSpMkLst>
        </pc:grpChg>
        <pc:grpChg chg="add mod">
          <ac:chgData name="Anne M Megaro" userId="ec28ac8f-af48-4363-9928-ce4901a823d5" providerId="ADAL" clId="{A7575D34-5B8C-4DDA-87F6-B05082EBE19B}" dt="2024-07-08T20:49:46.342" v="2192" actId="164"/>
          <ac:grpSpMkLst>
            <pc:docMk/>
            <pc:sldMk cId="2060628544" sldId="259"/>
            <ac:grpSpMk id="82" creationId="{8BCCFC3B-3AF9-7347-3651-EF5D13DDC956}"/>
          </ac:grpSpMkLst>
        </pc:grpChg>
        <pc:graphicFrameChg chg="add del mod">
          <ac:chgData name="Anne M Megaro" userId="ec28ac8f-af48-4363-9928-ce4901a823d5" providerId="ADAL" clId="{A7575D34-5B8C-4DDA-87F6-B05082EBE19B}" dt="2024-07-08T18:42:11.516" v="3" actId="478"/>
          <ac:graphicFrameMkLst>
            <pc:docMk/>
            <pc:sldMk cId="2060628544" sldId="259"/>
            <ac:graphicFrameMk id="3" creationId="{C7A0DD14-1745-A46A-5DE2-486CF50F3EB8}"/>
          </ac:graphicFrameMkLst>
        </pc:graphicFrameChg>
        <pc:graphicFrameChg chg="add del mod">
          <ac:chgData name="Anne M Megaro" userId="ec28ac8f-af48-4363-9928-ce4901a823d5" providerId="ADAL" clId="{A7575D34-5B8C-4DDA-87F6-B05082EBE19B}" dt="2024-07-08T19:02:40.133" v="258" actId="478"/>
          <ac:graphicFrameMkLst>
            <pc:docMk/>
            <pc:sldMk cId="2060628544" sldId="259"/>
            <ac:graphicFrameMk id="35" creationId="{9311B16B-5FB4-3F4B-F1A1-E12DB8C3367A}"/>
          </ac:graphicFrameMkLst>
        </pc:graphicFrameChg>
        <pc:graphicFrameChg chg="add del mod modGraphic">
          <ac:chgData name="Anne M Megaro" userId="ec28ac8f-af48-4363-9928-ce4901a823d5" providerId="ADAL" clId="{A7575D34-5B8C-4DDA-87F6-B05082EBE19B}" dt="2024-07-08T20:47:05.648" v="2133" actId="478"/>
          <ac:graphicFrameMkLst>
            <pc:docMk/>
            <pc:sldMk cId="2060628544" sldId="259"/>
            <ac:graphicFrameMk id="78" creationId="{4D354870-2731-105E-43B9-8C0214215375}"/>
          </ac:graphicFrameMkLst>
        </pc:graphicFrameChg>
        <pc:picChg chg="add del mod">
          <ac:chgData name="Anne M Megaro" userId="ec28ac8f-af48-4363-9928-ce4901a823d5" providerId="ADAL" clId="{A7575D34-5B8C-4DDA-87F6-B05082EBE19B}" dt="2024-07-08T18:43:10.002" v="5" actId="478"/>
          <ac:picMkLst>
            <pc:docMk/>
            <pc:sldMk cId="2060628544" sldId="259"/>
            <ac:picMk id="6" creationId="{2F52D40D-D7B5-F6A5-2CB6-5EE452C92B87}"/>
          </ac:picMkLst>
        </pc:picChg>
        <pc:picChg chg="mod">
          <ac:chgData name="Anne M Megaro" userId="ec28ac8f-af48-4363-9928-ce4901a823d5" providerId="ADAL" clId="{A7575D34-5B8C-4DDA-87F6-B05082EBE19B}" dt="2024-07-08T18:43:56.476" v="6"/>
          <ac:picMkLst>
            <pc:docMk/>
            <pc:sldMk cId="2060628544" sldId="259"/>
            <ac:picMk id="8" creationId="{2FF448E2-5E04-835E-EA44-E021D050E687}"/>
          </ac:picMkLst>
        </pc:picChg>
        <pc:picChg chg="mod">
          <ac:chgData name="Anne M Megaro" userId="ec28ac8f-af48-4363-9928-ce4901a823d5" providerId="ADAL" clId="{A7575D34-5B8C-4DDA-87F6-B05082EBE19B}" dt="2024-07-08T18:43:56.476" v="6"/>
          <ac:picMkLst>
            <pc:docMk/>
            <pc:sldMk cId="2060628544" sldId="259"/>
            <ac:picMk id="10" creationId="{78B5882B-1461-3425-6FC1-B74731AF9D21}"/>
          </ac:picMkLst>
        </pc:picChg>
        <pc:picChg chg="mod">
          <ac:chgData name="Anne M Megaro" userId="ec28ac8f-af48-4363-9928-ce4901a823d5" providerId="ADAL" clId="{A7575D34-5B8C-4DDA-87F6-B05082EBE19B}" dt="2024-07-08T18:43:56.476" v="6"/>
          <ac:picMkLst>
            <pc:docMk/>
            <pc:sldMk cId="2060628544" sldId="259"/>
            <ac:picMk id="12" creationId="{0AB18D48-933A-D065-A01D-F9D2C8DD275A}"/>
          </ac:picMkLst>
        </pc:picChg>
        <pc:picChg chg="mod">
          <ac:chgData name="Anne M Megaro" userId="ec28ac8f-af48-4363-9928-ce4901a823d5" providerId="ADAL" clId="{A7575D34-5B8C-4DDA-87F6-B05082EBE19B}" dt="2024-07-08T18:43:56.476" v="6"/>
          <ac:picMkLst>
            <pc:docMk/>
            <pc:sldMk cId="2060628544" sldId="259"/>
            <ac:picMk id="14" creationId="{8DB57F21-7B64-C890-AA50-EEA5D3E25AA4}"/>
          </ac:picMkLst>
        </pc:picChg>
        <pc:picChg chg="mod">
          <ac:chgData name="Anne M Megaro" userId="ec28ac8f-af48-4363-9928-ce4901a823d5" providerId="ADAL" clId="{A7575D34-5B8C-4DDA-87F6-B05082EBE19B}" dt="2024-07-08T18:44:39.283" v="10"/>
          <ac:picMkLst>
            <pc:docMk/>
            <pc:sldMk cId="2060628544" sldId="259"/>
            <ac:picMk id="25" creationId="{4DF59ABE-E947-97CB-DE74-71A0FC2E87F5}"/>
          </ac:picMkLst>
        </pc:picChg>
        <pc:picChg chg="mod">
          <ac:chgData name="Anne M Megaro" userId="ec28ac8f-af48-4363-9928-ce4901a823d5" providerId="ADAL" clId="{A7575D34-5B8C-4DDA-87F6-B05082EBE19B}" dt="2024-07-08T18:44:39.283" v="10"/>
          <ac:picMkLst>
            <pc:docMk/>
            <pc:sldMk cId="2060628544" sldId="259"/>
            <ac:picMk id="26" creationId="{2401BE05-9668-5F77-FB10-01D84D1878DC}"/>
          </ac:picMkLst>
        </pc:picChg>
        <pc:picChg chg="add del mod ord">
          <ac:chgData name="Anne M Megaro" userId="ec28ac8f-af48-4363-9928-ce4901a823d5" providerId="ADAL" clId="{A7575D34-5B8C-4DDA-87F6-B05082EBE19B}" dt="2024-07-08T20:33:15.633" v="1888" actId="478"/>
          <ac:picMkLst>
            <pc:docMk/>
            <pc:sldMk cId="2060628544" sldId="259"/>
            <ac:picMk id="28" creationId="{54EECA8C-026C-7D57-7CA0-2FB8AFC9B73E}"/>
          </ac:picMkLst>
        </pc:picChg>
        <pc:picChg chg="add del mod">
          <ac:chgData name="Anne M Megaro" userId="ec28ac8f-af48-4363-9928-ce4901a823d5" providerId="ADAL" clId="{A7575D34-5B8C-4DDA-87F6-B05082EBE19B}" dt="2024-07-08T19:01:10.066" v="244" actId="478"/>
          <ac:picMkLst>
            <pc:docMk/>
            <pc:sldMk cId="2060628544" sldId="259"/>
            <ac:picMk id="30" creationId="{8A5EB399-1C2B-658C-0D31-FB338BC3F257}"/>
          </ac:picMkLst>
        </pc:picChg>
        <pc:picChg chg="add del mod">
          <ac:chgData name="Anne M Megaro" userId="ec28ac8f-af48-4363-9928-ce4901a823d5" providerId="ADAL" clId="{A7575D34-5B8C-4DDA-87F6-B05082EBE19B}" dt="2024-07-08T19:01:21.494" v="250" actId="478"/>
          <ac:picMkLst>
            <pc:docMk/>
            <pc:sldMk cId="2060628544" sldId="259"/>
            <ac:picMk id="32" creationId="{B4933A5C-29DD-7F01-36A7-B4C5C006AD4D}"/>
          </ac:picMkLst>
        </pc:picChg>
        <pc:picChg chg="add del mod">
          <ac:chgData name="Anne M Megaro" userId="ec28ac8f-af48-4363-9928-ce4901a823d5" providerId="ADAL" clId="{A7575D34-5B8C-4DDA-87F6-B05082EBE19B}" dt="2024-07-08T19:01:29.201" v="255" actId="478"/>
          <ac:picMkLst>
            <pc:docMk/>
            <pc:sldMk cId="2060628544" sldId="259"/>
            <ac:picMk id="34" creationId="{0D789517-1EC0-14F5-A183-BF638F259FDA}"/>
          </ac:picMkLst>
        </pc:picChg>
        <pc:picChg chg="add mod">
          <ac:chgData name="Anne M Megaro" userId="ec28ac8f-af48-4363-9928-ce4901a823d5" providerId="ADAL" clId="{A7575D34-5B8C-4DDA-87F6-B05082EBE19B}" dt="2024-07-08T20:34:07.346" v="2012" actId="1076"/>
          <ac:picMkLst>
            <pc:docMk/>
            <pc:sldMk cId="2060628544" sldId="259"/>
            <ac:picMk id="37" creationId="{49EA0C49-91EF-7AAC-8935-BF150F55F693}"/>
          </ac:picMkLst>
        </pc:picChg>
        <pc:picChg chg="add del mod">
          <ac:chgData name="Anne M Megaro" userId="ec28ac8f-af48-4363-9928-ce4901a823d5" providerId="ADAL" clId="{A7575D34-5B8C-4DDA-87F6-B05082EBE19B}" dt="2024-07-08T19:30:16.203" v="986" actId="478"/>
          <ac:picMkLst>
            <pc:docMk/>
            <pc:sldMk cId="2060628544" sldId="259"/>
            <ac:picMk id="49" creationId="{06A930AE-35C9-9735-8586-DE38BF6B8A17}"/>
          </ac:picMkLst>
        </pc:picChg>
        <pc:picChg chg="add del mod">
          <ac:chgData name="Anne M Megaro" userId="ec28ac8f-af48-4363-9928-ce4901a823d5" providerId="ADAL" clId="{A7575D34-5B8C-4DDA-87F6-B05082EBE19B}" dt="2024-07-08T19:28:55.055" v="978" actId="478"/>
          <ac:picMkLst>
            <pc:docMk/>
            <pc:sldMk cId="2060628544" sldId="259"/>
            <ac:picMk id="52" creationId="{41F7E9A5-54E0-F6BD-5E39-4692C947E1B5}"/>
          </ac:picMkLst>
        </pc:picChg>
        <pc:picChg chg="add del mod">
          <ac:chgData name="Anne M Megaro" userId="ec28ac8f-af48-4363-9928-ce4901a823d5" providerId="ADAL" clId="{A7575D34-5B8C-4DDA-87F6-B05082EBE19B}" dt="2024-07-08T19:37:09.902" v="1130" actId="478"/>
          <ac:picMkLst>
            <pc:docMk/>
            <pc:sldMk cId="2060628544" sldId="259"/>
            <ac:picMk id="54" creationId="{E4A3A231-C23C-4791-A19D-4240767DCEA4}"/>
          </ac:picMkLst>
        </pc:picChg>
        <pc:picChg chg="mod">
          <ac:chgData name="Anne M Megaro" userId="ec28ac8f-af48-4363-9928-ce4901a823d5" providerId="ADAL" clId="{A7575D34-5B8C-4DDA-87F6-B05082EBE19B}" dt="2024-07-08T19:37:10.183" v="1131"/>
          <ac:picMkLst>
            <pc:docMk/>
            <pc:sldMk cId="2060628544" sldId="259"/>
            <ac:picMk id="64" creationId="{F870B3D6-8DEF-03DE-5CFC-B0B5DAE55174}"/>
          </ac:picMkLst>
        </pc:picChg>
        <pc:picChg chg="mod">
          <ac:chgData name="Anne M Megaro" userId="ec28ac8f-af48-4363-9928-ce4901a823d5" providerId="ADAL" clId="{A7575D34-5B8C-4DDA-87F6-B05082EBE19B}" dt="2024-07-08T19:37:10.183" v="1131"/>
          <ac:picMkLst>
            <pc:docMk/>
            <pc:sldMk cId="2060628544" sldId="259"/>
            <ac:picMk id="65" creationId="{73C06D3B-7614-5200-18C0-9C24EDA08B19}"/>
          </ac:picMkLst>
        </pc:picChg>
        <pc:picChg chg="add del mod">
          <ac:chgData name="Anne M Megaro" userId="ec28ac8f-af48-4363-9928-ce4901a823d5" providerId="ADAL" clId="{A7575D34-5B8C-4DDA-87F6-B05082EBE19B}" dt="2024-07-08T21:34:08.962" v="3203" actId="478"/>
          <ac:picMkLst>
            <pc:docMk/>
            <pc:sldMk cId="2060628544" sldId="259"/>
            <ac:picMk id="66" creationId="{F39ACAD6-DFAB-4847-DE7D-310236C2898C}"/>
          </ac:picMkLst>
        </pc:picChg>
        <pc:picChg chg="add mod">
          <ac:chgData name="Anne M Megaro" userId="ec28ac8f-af48-4363-9928-ce4901a823d5" providerId="ADAL" clId="{A7575D34-5B8C-4DDA-87F6-B05082EBE19B}" dt="2024-07-08T21:58:09.175" v="3770" actId="1076"/>
          <ac:picMkLst>
            <pc:docMk/>
            <pc:sldMk cId="2060628544" sldId="259"/>
            <ac:picMk id="70" creationId="{3B5F2879-9DE2-0B3B-F2BA-FE7B44B37BE7}"/>
          </ac:picMkLst>
        </pc:picChg>
        <pc:picChg chg="add mod ord modCrop">
          <ac:chgData name="Anne M Megaro" userId="ec28ac8f-af48-4363-9928-ce4901a823d5" providerId="ADAL" clId="{A7575D34-5B8C-4DDA-87F6-B05082EBE19B}" dt="2024-07-08T22:00:28.343" v="3799" actId="1076"/>
          <ac:picMkLst>
            <pc:docMk/>
            <pc:sldMk cId="2060628544" sldId="259"/>
            <ac:picMk id="71" creationId="{76FF9CA3-27E9-D8AC-5E29-494F5276BAFD}"/>
          </ac:picMkLst>
        </pc:picChg>
        <pc:picChg chg="add mod ord">
          <ac:chgData name="Anne M Megaro" userId="ec28ac8f-af48-4363-9928-ce4901a823d5" providerId="ADAL" clId="{A7575D34-5B8C-4DDA-87F6-B05082EBE19B}" dt="2024-07-08T21:57:30.862" v="3759" actId="1076"/>
          <ac:picMkLst>
            <pc:docMk/>
            <pc:sldMk cId="2060628544" sldId="259"/>
            <ac:picMk id="77" creationId="{40A5E193-CC23-CB9D-0A5B-55FB0A8797A4}"/>
          </ac:picMkLst>
        </pc:picChg>
        <pc:picChg chg="add mod ord">
          <ac:chgData name="Anne M Megaro" userId="ec28ac8f-af48-4363-9928-ce4901a823d5" providerId="ADAL" clId="{A7575D34-5B8C-4DDA-87F6-B05082EBE19B}" dt="2024-07-08T20:34:11.286" v="2013" actId="1035"/>
          <ac:picMkLst>
            <pc:docMk/>
            <pc:sldMk cId="2060628544" sldId="259"/>
            <ac:picMk id="80" creationId="{7AED1DA1-314F-EC0C-C284-4948FC689008}"/>
          </ac:picMkLst>
        </pc:picChg>
      </pc:sldChg>
      <pc:sldChg chg="addSp delSp modSp add del mod">
        <pc:chgData name="Anne M Megaro" userId="ec28ac8f-af48-4363-9928-ce4901a823d5" providerId="ADAL" clId="{A7575D34-5B8C-4DDA-87F6-B05082EBE19B}" dt="2024-07-08T21:30:41.534" v="3154" actId="2696"/>
        <pc:sldMkLst>
          <pc:docMk/>
          <pc:sldMk cId="1135970936" sldId="260"/>
        </pc:sldMkLst>
        <pc:spChg chg="add del">
          <ac:chgData name="Anne M Megaro" userId="ec28ac8f-af48-4363-9928-ce4901a823d5" providerId="ADAL" clId="{A7575D34-5B8C-4DDA-87F6-B05082EBE19B}" dt="2024-07-08T18:49:47.187" v="230" actId="22"/>
          <ac:spMkLst>
            <pc:docMk/>
            <pc:sldMk cId="1135970936" sldId="260"/>
            <ac:spMk id="4" creationId="{80836F1E-2E3E-A92C-A271-1991BC614C2A}"/>
          </ac:spMkLst>
        </pc:spChg>
        <pc:spChg chg="add del">
          <ac:chgData name="Anne M Megaro" userId="ec28ac8f-af48-4363-9928-ce4901a823d5" providerId="ADAL" clId="{A7575D34-5B8C-4DDA-87F6-B05082EBE19B}" dt="2024-07-08T18:52:36.184" v="239" actId="22"/>
          <ac:spMkLst>
            <pc:docMk/>
            <pc:sldMk cId="1135970936" sldId="260"/>
            <ac:spMk id="6" creationId="{8BBDF026-B173-23B8-662D-5E4B9992F23B}"/>
          </ac:spMkLst>
        </pc:spChg>
        <pc:spChg chg="mod">
          <ac:chgData name="Anne M Megaro" userId="ec28ac8f-af48-4363-9928-ce4901a823d5" providerId="ADAL" clId="{A7575D34-5B8C-4DDA-87F6-B05082EBE19B}" dt="2024-07-08T19:36:56.287" v="1129" actId="1036"/>
          <ac:spMkLst>
            <pc:docMk/>
            <pc:sldMk cId="1135970936" sldId="260"/>
            <ac:spMk id="16" creationId="{4C65E6F8-B705-D41B-813B-314C8689D50C}"/>
          </ac:spMkLst>
        </pc:spChg>
        <pc:spChg chg="mod">
          <ac:chgData name="Anne M Megaro" userId="ec28ac8f-af48-4363-9928-ce4901a823d5" providerId="ADAL" clId="{A7575D34-5B8C-4DDA-87F6-B05082EBE19B}" dt="2024-07-08T19:36:56.287" v="1129" actId="1036"/>
          <ac:spMkLst>
            <pc:docMk/>
            <pc:sldMk cId="1135970936" sldId="260"/>
            <ac:spMk id="17" creationId="{EC607650-38B0-44CF-B966-9F59B390D191}"/>
          </ac:spMkLst>
        </pc:spChg>
        <pc:spChg chg="mod">
          <ac:chgData name="Anne M Megaro" userId="ec28ac8f-af48-4363-9928-ce4901a823d5" providerId="ADAL" clId="{A7575D34-5B8C-4DDA-87F6-B05082EBE19B}" dt="2024-07-08T19:36:56.287" v="1129" actId="1036"/>
          <ac:spMkLst>
            <pc:docMk/>
            <pc:sldMk cId="1135970936" sldId="260"/>
            <ac:spMk id="18" creationId="{BACDA09D-9F9A-E85B-2135-4DFD03D8E7A5}"/>
          </ac:spMkLst>
        </pc:spChg>
        <pc:spChg chg="del mod">
          <ac:chgData name="Anne M Megaro" userId="ec28ac8f-af48-4363-9928-ce4901a823d5" providerId="ADAL" clId="{A7575D34-5B8C-4DDA-87F6-B05082EBE19B}" dt="2024-07-08T19:36:47.706" v="1127" actId="478"/>
          <ac:spMkLst>
            <pc:docMk/>
            <pc:sldMk cId="1135970936" sldId="260"/>
            <ac:spMk id="22" creationId="{77E98CA5-A886-135F-A102-11E7998398C0}"/>
          </ac:spMkLst>
        </pc:spChg>
        <pc:spChg chg="del mod">
          <ac:chgData name="Anne M Megaro" userId="ec28ac8f-af48-4363-9928-ce4901a823d5" providerId="ADAL" clId="{A7575D34-5B8C-4DDA-87F6-B05082EBE19B}" dt="2024-07-08T19:36:47.706" v="1127" actId="478"/>
          <ac:spMkLst>
            <pc:docMk/>
            <pc:sldMk cId="1135970936" sldId="260"/>
            <ac:spMk id="23" creationId="{AC748775-4FED-74E3-AAA6-412AD5192459}"/>
          </ac:spMkLst>
        </pc:spChg>
        <pc:spChg chg="add mod">
          <ac:chgData name="Anne M Megaro" userId="ec28ac8f-af48-4363-9928-ce4901a823d5" providerId="ADAL" clId="{A7575D34-5B8C-4DDA-87F6-B05082EBE19B}" dt="2024-07-08T19:13:15.526" v="649"/>
          <ac:spMkLst>
            <pc:docMk/>
            <pc:sldMk cId="1135970936" sldId="260"/>
            <ac:spMk id="28" creationId="{7CD968BD-1618-82DD-BBB3-9DE77AB34BA0}"/>
          </ac:spMkLst>
        </pc:spChg>
        <pc:spChg chg="add mod">
          <ac:chgData name="Anne M Megaro" userId="ec28ac8f-af48-4363-9928-ce4901a823d5" providerId="ADAL" clId="{A7575D34-5B8C-4DDA-87F6-B05082EBE19B}" dt="2024-07-08T19:35:19.483" v="1095"/>
          <ac:spMkLst>
            <pc:docMk/>
            <pc:sldMk cId="1135970936" sldId="260"/>
            <ac:spMk id="29" creationId="{CBAA2374-08E0-B467-D2DC-E99910CE3C98}"/>
          </ac:spMkLst>
        </pc:spChg>
        <pc:spChg chg="add mod">
          <ac:chgData name="Anne M Megaro" userId="ec28ac8f-af48-4363-9928-ce4901a823d5" providerId="ADAL" clId="{A7575D34-5B8C-4DDA-87F6-B05082EBE19B}" dt="2024-07-08T19:35:19.483" v="1095"/>
          <ac:spMkLst>
            <pc:docMk/>
            <pc:sldMk cId="1135970936" sldId="260"/>
            <ac:spMk id="30" creationId="{AA741AF2-4F04-FCA5-77DE-84BC313298A7}"/>
          </ac:spMkLst>
        </pc:spChg>
        <pc:spChg chg="add mod">
          <ac:chgData name="Anne M Megaro" userId="ec28ac8f-af48-4363-9928-ce4901a823d5" providerId="ADAL" clId="{A7575D34-5B8C-4DDA-87F6-B05082EBE19B}" dt="2024-07-08T19:35:19.483" v="1095"/>
          <ac:spMkLst>
            <pc:docMk/>
            <pc:sldMk cId="1135970936" sldId="260"/>
            <ac:spMk id="31" creationId="{A9E1F67F-381B-42D9-FB0D-4BC93F0AC220}"/>
          </ac:spMkLst>
        </pc:spChg>
        <pc:spChg chg="mod">
          <ac:chgData name="Anne M Megaro" userId="ec28ac8f-af48-4363-9928-ce4901a823d5" providerId="ADAL" clId="{A7575D34-5B8C-4DDA-87F6-B05082EBE19B}" dt="2024-07-08T19:35:19.483" v="1095"/>
          <ac:spMkLst>
            <pc:docMk/>
            <pc:sldMk cId="1135970936" sldId="260"/>
            <ac:spMk id="33" creationId="{0A788975-31EC-2BE3-1CB3-A6AC051F57A8}"/>
          </ac:spMkLst>
        </pc:spChg>
        <pc:spChg chg="mod">
          <ac:chgData name="Anne M Megaro" userId="ec28ac8f-af48-4363-9928-ce4901a823d5" providerId="ADAL" clId="{A7575D34-5B8C-4DDA-87F6-B05082EBE19B}" dt="2024-07-08T19:35:19.483" v="1095"/>
          <ac:spMkLst>
            <pc:docMk/>
            <pc:sldMk cId="1135970936" sldId="260"/>
            <ac:spMk id="34" creationId="{737A0887-E7BA-39F4-BECB-2B0C5701B745}"/>
          </ac:spMkLst>
        </pc:spChg>
        <pc:spChg chg="add mod">
          <ac:chgData name="Anne M Megaro" userId="ec28ac8f-af48-4363-9928-ce4901a823d5" providerId="ADAL" clId="{A7575D34-5B8C-4DDA-87F6-B05082EBE19B}" dt="2024-07-08T19:35:19.483" v="1095"/>
          <ac:spMkLst>
            <pc:docMk/>
            <pc:sldMk cId="1135970936" sldId="260"/>
            <ac:spMk id="35" creationId="{F1F41FD6-3E72-120F-3190-33CCECF228C0}"/>
          </ac:spMkLst>
        </pc:spChg>
        <pc:spChg chg="add mod">
          <ac:chgData name="Anne M Megaro" userId="ec28ac8f-af48-4363-9928-ce4901a823d5" providerId="ADAL" clId="{A7575D34-5B8C-4DDA-87F6-B05082EBE19B}" dt="2024-07-08T19:35:19.483" v="1095"/>
          <ac:spMkLst>
            <pc:docMk/>
            <pc:sldMk cId="1135970936" sldId="260"/>
            <ac:spMk id="36" creationId="{6296F3CD-CFC3-201C-3B24-288BEC1E5B19}"/>
          </ac:spMkLst>
        </pc:spChg>
        <pc:spChg chg="add mod">
          <ac:chgData name="Anne M Megaro" userId="ec28ac8f-af48-4363-9928-ce4901a823d5" providerId="ADAL" clId="{A7575D34-5B8C-4DDA-87F6-B05082EBE19B}" dt="2024-07-08T19:36:56.287" v="1129" actId="1036"/>
          <ac:spMkLst>
            <pc:docMk/>
            <pc:sldMk cId="1135970936" sldId="260"/>
            <ac:spMk id="41" creationId="{1201EA25-69D6-CDB8-E696-2F47A9700AB5}"/>
          </ac:spMkLst>
        </pc:spChg>
        <pc:spChg chg="add mod">
          <ac:chgData name="Anne M Megaro" userId="ec28ac8f-af48-4363-9928-ce4901a823d5" providerId="ADAL" clId="{A7575D34-5B8C-4DDA-87F6-B05082EBE19B}" dt="2024-07-08T19:36:56.287" v="1129" actId="1036"/>
          <ac:spMkLst>
            <pc:docMk/>
            <pc:sldMk cId="1135970936" sldId="260"/>
            <ac:spMk id="42" creationId="{731426E5-3C5E-3F4B-A90A-3FE560407211}"/>
          </ac:spMkLst>
        </pc:spChg>
        <pc:spChg chg="add mod">
          <ac:chgData name="Anne M Megaro" userId="ec28ac8f-af48-4363-9928-ce4901a823d5" providerId="ADAL" clId="{A7575D34-5B8C-4DDA-87F6-B05082EBE19B}" dt="2024-07-08T19:39:04.416" v="1143"/>
          <ac:spMkLst>
            <pc:docMk/>
            <pc:sldMk cId="1135970936" sldId="260"/>
            <ac:spMk id="47" creationId="{3AB05ED5-8A7A-6671-B194-280160ABFDAC}"/>
          </ac:spMkLst>
        </pc:spChg>
        <pc:spChg chg="add mod">
          <ac:chgData name="Anne M Megaro" userId="ec28ac8f-af48-4363-9928-ce4901a823d5" providerId="ADAL" clId="{A7575D34-5B8C-4DDA-87F6-B05082EBE19B}" dt="2024-07-08T19:39:04.416" v="1143"/>
          <ac:spMkLst>
            <pc:docMk/>
            <pc:sldMk cId="1135970936" sldId="260"/>
            <ac:spMk id="48" creationId="{0EF7040F-29AE-9EF6-0DA1-7CC7E00A5C87}"/>
          </ac:spMkLst>
        </pc:spChg>
        <pc:grpChg chg="del">
          <ac:chgData name="Anne M Megaro" userId="ec28ac8f-af48-4363-9928-ce4901a823d5" providerId="ADAL" clId="{A7575D34-5B8C-4DDA-87F6-B05082EBE19B}" dt="2024-07-08T18:52:33.699" v="237" actId="478"/>
          <ac:grpSpMkLst>
            <pc:docMk/>
            <pc:sldMk cId="1135970936" sldId="260"/>
            <ac:grpSpMk id="7" creationId="{42A15126-ABF9-2D25-D951-D33E086D4BE2}"/>
          </ac:grpSpMkLst>
        </pc:grpChg>
        <pc:grpChg chg="mod">
          <ac:chgData name="Anne M Megaro" userId="ec28ac8f-af48-4363-9928-ce4901a823d5" providerId="ADAL" clId="{A7575D34-5B8C-4DDA-87F6-B05082EBE19B}" dt="2024-07-08T19:36:56.287" v="1129" actId="1036"/>
          <ac:grpSpMkLst>
            <pc:docMk/>
            <pc:sldMk cId="1135970936" sldId="260"/>
            <ac:grpSpMk id="19" creationId="{CDD4F5E8-A5FB-DC9F-E16F-14F233FACA77}"/>
          </ac:grpSpMkLst>
        </pc:grpChg>
        <pc:grpChg chg="del mod">
          <ac:chgData name="Anne M Megaro" userId="ec28ac8f-af48-4363-9928-ce4901a823d5" providerId="ADAL" clId="{A7575D34-5B8C-4DDA-87F6-B05082EBE19B}" dt="2024-07-08T19:36:47.706" v="1127" actId="478"/>
          <ac:grpSpMkLst>
            <pc:docMk/>
            <pc:sldMk cId="1135970936" sldId="260"/>
            <ac:grpSpMk id="24" creationId="{FC2F2F26-B80D-AA03-D052-8275DD071CB4}"/>
          </ac:grpSpMkLst>
        </pc:grpChg>
        <pc:grpChg chg="add mod">
          <ac:chgData name="Anne M Megaro" userId="ec28ac8f-af48-4363-9928-ce4901a823d5" providerId="ADAL" clId="{A7575D34-5B8C-4DDA-87F6-B05082EBE19B}" dt="2024-07-08T19:35:19.483" v="1095"/>
          <ac:grpSpMkLst>
            <pc:docMk/>
            <pc:sldMk cId="1135970936" sldId="260"/>
            <ac:grpSpMk id="32" creationId="{1991BA53-3BED-89D8-C9A9-0E5D59DA9094}"/>
          </ac:grpSpMkLst>
        </pc:grpChg>
        <pc:grpChg chg="add mod">
          <ac:chgData name="Anne M Megaro" userId="ec28ac8f-af48-4363-9928-ce4901a823d5" providerId="ADAL" clId="{A7575D34-5B8C-4DDA-87F6-B05082EBE19B}" dt="2024-07-08T19:35:19.483" v="1095"/>
          <ac:grpSpMkLst>
            <pc:docMk/>
            <pc:sldMk cId="1135970936" sldId="260"/>
            <ac:grpSpMk id="37" creationId="{FDBD7F01-CB15-55C1-04A0-1A0F7F1E71C2}"/>
          </ac:grpSpMkLst>
        </pc:grpChg>
        <pc:grpChg chg="add mod">
          <ac:chgData name="Anne M Megaro" userId="ec28ac8f-af48-4363-9928-ce4901a823d5" providerId="ADAL" clId="{A7575D34-5B8C-4DDA-87F6-B05082EBE19B}" dt="2024-07-08T19:36:56.287" v="1129" actId="1036"/>
          <ac:grpSpMkLst>
            <pc:docMk/>
            <pc:sldMk cId="1135970936" sldId="260"/>
            <ac:grpSpMk id="43" creationId="{7245C772-E8F7-F2D6-FD40-A430410B9CDD}"/>
          </ac:grpSpMkLst>
        </pc:grpChg>
        <pc:picChg chg="add mod">
          <ac:chgData name="Anne M Megaro" userId="ec28ac8f-af48-4363-9928-ce4901a823d5" providerId="ADAL" clId="{A7575D34-5B8C-4DDA-87F6-B05082EBE19B}" dt="2024-07-08T18:47:20.886" v="196"/>
          <ac:picMkLst>
            <pc:docMk/>
            <pc:sldMk cId="1135970936" sldId="260"/>
            <ac:picMk id="2" creationId="{88AA5AB1-DBB7-4853-4CF3-294DBE7A089F}"/>
          </ac:picMkLst>
        </pc:picChg>
        <pc:picChg chg="add mod">
          <ac:chgData name="Anne M Megaro" userId="ec28ac8f-af48-4363-9928-ce4901a823d5" providerId="ADAL" clId="{A7575D34-5B8C-4DDA-87F6-B05082EBE19B}" dt="2024-07-08T19:13:25.733" v="651" actId="14100"/>
          <ac:picMkLst>
            <pc:docMk/>
            <pc:sldMk cId="1135970936" sldId="260"/>
            <ac:picMk id="27" creationId="{ABC6A228-6771-92A2-4DD8-CFE4FBE5BD8A}"/>
          </ac:picMkLst>
        </pc:picChg>
        <pc:picChg chg="mod">
          <ac:chgData name="Anne M Megaro" userId="ec28ac8f-af48-4363-9928-ce4901a823d5" providerId="ADAL" clId="{A7575D34-5B8C-4DDA-87F6-B05082EBE19B}" dt="2024-07-08T19:35:19.483" v="1095"/>
          <ac:picMkLst>
            <pc:docMk/>
            <pc:sldMk cId="1135970936" sldId="260"/>
            <ac:picMk id="38" creationId="{A95D23C8-079D-7E91-6B1D-494F89E3865A}"/>
          </ac:picMkLst>
        </pc:picChg>
        <pc:picChg chg="mod">
          <ac:chgData name="Anne M Megaro" userId="ec28ac8f-af48-4363-9928-ce4901a823d5" providerId="ADAL" clId="{A7575D34-5B8C-4DDA-87F6-B05082EBE19B}" dt="2024-07-08T19:35:19.483" v="1095"/>
          <ac:picMkLst>
            <pc:docMk/>
            <pc:sldMk cId="1135970936" sldId="260"/>
            <ac:picMk id="39" creationId="{63A8224A-5371-F5A2-4FBC-68BFDDECA942}"/>
          </ac:picMkLst>
        </pc:picChg>
        <pc:picChg chg="add mod">
          <ac:chgData name="Anne M Megaro" userId="ec28ac8f-af48-4363-9928-ce4901a823d5" providerId="ADAL" clId="{A7575D34-5B8C-4DDA-87F6-B05082EBE19B}" dt="2024-07-08T19:35:19.483" v="1095"/>
          <ac:picMkLst>
            <pc:docMk/>
            <pc:sldMk cId="1135970936" sldId="260"/>
            <ac:picMk id="40" creationId="{D3DDFACB-3AE1-7159-0C08-4A6E158D06C2}"/>
          </ac:picMkLst>
        </pc:picChg>
        <pc:picChg chg="mod">
          <ac:chgData name="Anne M Megaro" userId="ec28ac8f-af48-4363-9928-ce4901a823d5" providerId="ADAL" clId="{A7575D34-5B8C-4DDA-87F6-B05082EBE19B}" dt="2024-07-08T19:36:47.987" v="1128"/>
          <ac:picMkLst>
            <pc:docMk/>
            <pc:sldMk cId="1135970936" sldId="260"/>
            <ac:picMk id="44" creationId="{D4ACBC96-79EC-E2DF-653D-E5081CC1ADE5}"/>
          </ac:picMkLst>
        </pc:picChg>
        <pc:picChg chg="mod">
          <ac:chgData name="Anne M Megaro" userId="ec28ac8f-af48-4363-9928-ce4901a823d5" providerId="ADAL" clId="{A7575D34-5B8C-4DDA-87F6-B05082EBE19B}" dt="2024-07-08T19:36:47.987" v="1128"/>
          <ac:picMkLst>
            <pc:docMk/>
            <pc:sldMk cId="1135970936" sldId="260"/>
            <ac:picMk id="45" creationId="{DCAB5095-113C-8001-DBD7-3A0EA6B48776}"/>
          </ac:picMkLst>
        </pc:picChg>
        <pc:picChg chg="add mod">
          <ac:chgData name="Anne M Megaro" userId="ec28ac8f-af48-4363-9928-ce4901a823d5" providerId="ADAL" clId="{A7575D34-5B8C-4DDA-87F6-B05082EBE19B}" dt="2024-07-08T19:36:56.287" v="1129" actId="1036"/>
          <ac:picMkLst>
            <pc:docMk/>
            <pc:sldMk cId="1135970936" sldId="260"/>
            <ac:picMk id="46" creationId="{5C3AA7DE-02F1-775D-A36D-787412380956}"/>
          </ac:picMkLst>
        </pc:picChg>
      </pc:sldChg>
      <pc:sldChg chg="addSp delSp modSp add mod">
        <pc:chgData name="Anne M Megaro" userId="ec28ac8f-af48-4363-9928-ce4901a823d5" providerId="ADAL" clId="{A7575D34-5B8C-4DDA-87F6-B05082EBE19B}" dt="2024-07-08T22:55:38.310" v="4460" actId="1036"/>
        <pc:sldMkLst>
          <pc:docMk/>
          <pc:sldMk cId="2755616753" sldId="260"/>
        </pc:sldMkLst>
        <pc:spChg chg="mod">
          <ac:chgData name="Anne M Megaro" userId="ec28ac8f-af48-4363-9928-ce4901a823d5" providerId="ADAL" clId="{A7575D34-5B8C-4DDA-87F6-B05082EBE19B}" dt="2024-07-08T22:55:38.310" v="4460" actId="1036"/>
          <ac:spMkLst>
            <pc:docMk/>
            <pc:sldMk cId="2755616753" sldId="260"/>
            <ac:spMk id="14" creationId="{134A63DA-10A0-5431-4D8B-2A1E3F148083}"/>
          </ac:spMkLst>
        </pc:spChg>
        <pc:spChg chg="add mod">
          <ac:chgData name="Anne M Megaro" userId="ec28ac8f-af48-4363-9928-ce4901a823d5" providerId="ADAL" clId="{A7575D34-5B8C-4DDA-87F6-B05082EBE19B}" dt="2024-07-08T22:54:51.340" v="4447" actId="1076"/>
          <ac:spMkLst>
            <pc:docMk/>
            <pc:sldMk cId="2755616753" sldId="260"/>
            <ac:spMk id="16" creationId="{5BC94197-9FAF-B8FF-7B3D-446B3DF203D8}"/>
          </ac:spMkLst>
        </pc:spChg>
        <pc:spChg chg="add mod">
          <ac:chgData name="Anne M Megaro" userId="ec28ac8f-af48-4363-9928-ce4901a823d5" providerId="ADAL" clId="{A7575D34-5B8C-4DDA-87F6-B05082EBE19B}" dt="2024-07-08T22:42:04.148" v="4281"/>
          <ac:spMkLst>
            <pc:docMk/>
            <pc:sldMk cId="2755616753" sldId="260"/>
            <ac:spMk id="17" creationId="{1C72D10F-89BD-EBD5-BC0B-32468C6C9D99}"/>
          </ac:spMkLst>
        </pc:spChg>
        <pc:spChg chg="mod">
          <ac:chgData name="Anne M Megaro" userId="ec28ac8f-af48-4363-9928-ce4901a823d5" providerId="ADAL" clId="{A7575D34-5B8C-4DDA-87F6-B05082EBE19B}" dt="2024-07-08T22:35:46.925" v="4209" actId="403"/>
          <ac:spMkLst>
            <pc:docMk/>
            <pc:sldMk cId="2755616753" sldId="260"/>
            <ac:spMk id="21" creationId="{CB1A1455-8C78-E01A-B49D-0924E47CB6EF}"/>
          </ac:spMkLst>
        </pc:spChg>
        <pc:spChg chg="mod">
          <ac:chgData name="Anne M Megaro" userId="ec28ac8f-af48-4363-9928-ce4901a823d5" providerId="ADAL" clId="{A7575D34-5B8C-4DDA-87F6-B05082EBE19B}" dt="2024-07-08T22:46:46.900" v="4339" actId="3064"/>
          <ac:spMkLst>
            <pc:docMk/>
            <pc:sldMk cId="2755616753" sldId="260"/>
            <ac:spMk id="42" creationId="{8449BF0C-CEFB-D13C-BD9E-589E44CC3512}"/>
          </ac:spMkLst>
        </pc:spChg>
        <pc:spChg chg="mod">
          <ac:chgData name="Anne M Megaro" userId="ec28ac8f-af48-4363-9928-ce4901a823d5" providerId="ADAL" clId="{A7575D34-5B8C-4DDA-87F6-B05082EBE19B}" dt="2024-07-08T22:46:55.012" v="4340" actId="113"/>
          <ac:spMkLst>
            <pc:docMk/>
            <pc:sldMk cId="2755616753" sldId="260"/>
            <ac:spMk id="43" creationId="{7CB99B70-0E2F-261F-91FA-5DADA2CF3FBB}"/>
          </ac:spMkLst>
        </pc:spChg>
        <pc:spChg chg="mod">
          <ac:chgData name="Anne M Megaro" userId="ec28ac8f-af48-4363-9928-ce4901a823d5" providerId="ADAL" clId="{A7575D34-5B8C-4DDA-87F6-B05082EBE19B}" dt="2024-07-08T22:54:41.839" v="4445" actId="20577"/>
          <ac:spMkLst>
            <pc:docMk/>
            <pc:sldMk cId="2755616753" sldId="260"/>
            <ac:spMk id="50" creationId="{135C5B1E-8971-FC8F-A124-743C6DD3F2F8}"/>
          </ac:spMkLst>
        </pc:spChg>
        <pc:spChg chg="mod">
          <ac:chgData name="Anne M Megaro" userId="ec28ac8f-af48-4363-9928-ce4901a823d5" providerId="ADAL" clId="{A7575D34-5B8C-4DDA-87F6-B05082EBE19B}" dt="2024-07-08T22:55:31.949" v="4452" actId="14100"/>
          <ac:spMkLst>
            <pc:docMk/>
            <pc:sldMk cId="2755616753" sldId="260"/>
            <ac:spMk id="51" creationId="{695B2E92-A4D0-CB2B-4612-DF5EA7703746}"/>
          </ac:spMkLst>
        </pc:spChg>
        <pc:spChg chg="mod">
          <ac:chgData name="Anne M Megaro" userId="ec28ac8f-af48-4363-9928-ce4901a823d5" providerId="ADAL" clId="{A7575D34-5B8C-4DDA-87F6-B05082EBE19B}" dt="2024-07-08T22:40:59.574" v="4278" actId="948"/>
          <ac:spMkLst>
            <pc:docMk/>
            <pc:sldMk cId="2755616753" sldId="260"/>
            <ac:spMk id="52" creationId="{D6EA905A-A47B-234C-8A6D-72C85C2D768C}"/>
          </ac:spMkLst>
        </pc:spChg>
        <pc:spChg chg="mod">
          <ac:chgData name="Anne M Megaro" userId="ec28ac8f-af48-4363-9928-ce4901a823d5" providerId="ADAL" clId="{A7575D34-5B8C-4DDA-87F6-B05082EBE19B}" dt="2024-07-08T22:47:08.348" v="4342" actId="113"/>
          <ac:spMkLst>
            <pc:docMk/>
            <pc:sldMk cId="2755616753" sldId="260"/>
            <ac:spMk id="53" creationId="{FBA3650B-CAC1-B8D2-D369-26B48B489FC3}"/>
          </ac:spMkLst>
        </pc:spChg>
        <pc:spChg chg="del mod">
          <ac:chgData name="Anne M Megaro" userId="ec28ac8f-af48-4363-9928-ce4901a823d5" providerId="ADAL" clId="{A7575D34-5B8C-4DDA-87F6-B05082EBE19B}" dt="2024-07-08T22:20:49.674" v="3983" actId="21"/>
          <ac:spMkLst>
            <pc:docMk/>
            <pc:sldMk cId="2755616753" sldId="260"/>
            <ac:spMk id="76" creationId="{13097943-B2F9-A200-76A3-F0C81E78D263}"/>
          </ac:spMkLst>
        </pc:spChg>
        <pc:picChg chg="add del mod">
          <ac:chgData name="Anne M Megaro" userId="ec28ac8f-af48-4363-9928-ce4901a823d5" providerId="ADAL" clId="{A7575D34-5B8C-4DDA-87F6-B05082EBE19B}" dt="2024-07-08T22:26:48.463" v="4033" actId="478"/>
          <ac:picMkLst>
            <pc:docMk/>
            <pc:sldMk cId="2755616753" sldId="260"/>
            <ac:picMk id="3" creationId="{47C8E6F8-6055-78DC-E448-191308FC9F6B}"/>
          </ac:picMkLst>
        </pc:picChg>
        <pc:picChg chg="add del mod">
          <ac:chgData name="Anne M Megaro" userId="ec28ac8f-af48-4363-9928-ce4901a823d5" providerId="ADAL" clId="{A7575D34-5B8C-4DDA-87F6-B05082EBE19B}" dt="2024-07-08T22:29:11.014" v="4083" actId="478"/>
          <ac:picMkLst>
            <pc:docMk/>
            <pc:sldMk cId="2755616753" sldId="260"/>
            <ac:picMk id="5" creationId="{E0919F81-1768-9F33-7452-8529D03C6756}"/>
          </ac:picMkLst>
        </pc:picChg>
        <pc:picChg chg="add del mod">
          <ac:chgData name="Anne M Megaro" userId="ec28ac8f-af48-4363-9928-ce4901a823d5" providerId="ADAL" clId="{A7575D34-5B8C-4DDA-87F6-B05082EBE19B}" dt="2024-07-08T22:27:37.948" v="4049" actId="478"/>
          <ac:picMkLst>
            <pc:docMk/>
            <pc:sldMk cId="2755616753" sldId="260"/>
            <ac:picMk id="7" creationId="{956D12DB-15A9-41E6-B5ED-F504E47D0920}"/>
          </ac:picMkLst>
        </pc:picChg>
        <pc:picChg chg="add mod">
          <ac:chgData name="Anne M Megaro" userId="ec28ac8f-af48-4363-9928-ce4901a823d5" providerId="ADAL" clId="{A7575D34-5B8C-4DDA-87F6-B05082EBE19B}" dt="2024-07-08T22:55:38.310" v="4460" actId="1036"/>
          <ac:picMkLst>
            <pc:docMk/>
            <pc:sldMk cId="2755616753" sldId="260"/>
            <ac:picMk id="10" creationId="{00865C31-488A-A7AF-3746-55E3E1FA536E}"/>
          </ac:picMkLst>
        </pc:picChg>
        <pc:picChg chg="add mod">
          <ac:chgData name="Anne M Megaro" userId="ec28ac8f-af48-4363-9928-ce4901a823d5" providerId="ADAL" clId="{A7575D34-5B8C-4DDA-87F6-B05082EBE19B}" dt="2024-07-08T22:55:38.310" v="4460" actId="1036"/>
          <ac:picMkLst>
            <pc:docMk/>
            <pc:sldMk cId="2755616753" sldId="260"/>
            <ac:picMk id="12" creationId="{4DAEE1CC-3447-021C-7495-CDCBEC8B8277}"/>
          </ac:picMkLst>
        </pc:picChg>
        <pc:picChg chg="add mod">
          <ac:chgData name="Anne M Megaro" userId="ec28ac8f-af48-4363-9928-ce4901a823d5" providerId="ADAL" clId="{A7575D34-5B8C-4DDA-87F6-B05082EBE19B}" dt="2024-07-08T22:54:44.434" v="4446" actId="1076"/>
          <ac:picMkLst>
            <pc:docMk/>
            <pc:sldMk cId="2755616753" sldId="260"/>
            <ac:picMk id="15" creationId="{C3A6295B-2521-41D4-BFA9-26711A491516}"/>
          </ac:picMkLst>
        </pc:picChg>
        <pc:picChg chg="mod">
          <ac:chgData name="Anne M Megaro" userId="ec28ac8f-af48-4363-9928-ce4901a823d5" providerId="ADAL" clId="{A7575D34-5B8C-4DDA-87F6-B05082EBE19B}" dt="2024-07-08T22:54:58.701" v="4449" actId="1076"/>
          <ac:picMkLst>
            <pc:docMk/>
            <pc:sldMk cId="2755616753" sldId="260"/>
            <ac:picMk id="31" creationId="{784EF1C6-060E-C645-4BF2-46CF6D907ACB}"/>
          </ac:picMkLst>
        </pc:picChg>
        <pc:picChg chg="mod">
          <ac:chgData name="Anne M Megaro" userId="ec28ac8f-af48-4363-9928-ce4901a823d5" providerId="ADAL" clId="{A7575D34-5B8C-4DDA-87F6-B05082EBE19B}" dt="2024-07-08T22:39:14.711" v="4248" actId="1076"/>
          <ac:picMkLst>
            <pc:docMk/>
            <pc:sldMk cId="2755616753" sldId="260"/>
            <ac:picMk id="32" creationId="{6F32CA30-FBB3-46E0-4FC3-763C522D828E}"/>
          </ac:picMkLst>
        </pc:picChg>
        <pc:picChg chg="mod">
          <ac:chgData name="Anne M Megaro" userId="ec28ac8f-af48-4363-9928-ce4901a823d5" providerId="ADAL" clId="{A7575D34-5B8C-4DDA-87F6-B05082EBE19B}" dt="2024-07-08T22:39:06.786" v="4246" actId="1076"/>
          <ac:picMkLst>
            <pc:docMk/>
            <pc:sldMk cId="2755616753" sldId="260"/>
            <ac:picMk id="33" creationId="{0F62DC1A-054E-8E9E-F41A-C5102E2EE2CA}"/>
          </ac:picMkLst>
        </pc:picChg>
        <pc:picChg chg="mod">
          <ac:chgData name="Anne M Megaro" userId="ec28ac8f-af48-4363-9928-ce4901a823d5" providerId="ADAL" clId="{A7575D34-5B8C-4DDA-87F6-B05082EBE19B}" dt="2024-07-08T22:55:38.310" v="4460" actId="1036"/>
          <ac:picMkLst>
            <pc:docMk/>
            <pc:sldMk cId="2755616753" sldId="260"/>
            <ac:picMk id="34" creationId="{DBCACD19-DA3B-39B5-4938-5FB74B557A13}"/>
          </ac:picMkLst>
        </pc:picChg>
        <pc:picChg chg="mod">
          <ac:chgData name="Anne M Megaro" userId="ec28ac8f-af48-4363-9928-ce4901a823d5" providerId="ADAL" clId="{A7575D34-5B8C-4DDA-87F6-B05082EBE19B}" dt="2024-07-08T22:19:53.691" v="3959" actId="1076"/>
          <ac:picMkLst>
            <pc:docMk/>
            <pc:sldMk cId="2755616753" sldId="260"/>
            <ac:picMk id="41" creationId="{919C9789-E779-36C5-B83A-CB3EA7B78AFE}"/>
          </ac:picMkLst>
        </pc:picChg>
        <pc:picChg chg="mod ord">
          <ac:chgData name="Anne M Megaro" userId="ec28ac8f-af48-4363-9928-ce4901a823d5" providerId="ADAL" clId="{A7575D34-5B8C-4DDA-87F6-B05082EBE19B}" dt="2024-07-08T22:55:38.310" v="4460" actId="1036"/>
          <ac:picMkLst>
            <pc:docMk/>
            <pc:sldMk cId="2755616753" sldId="260"/>
            <ac:picMk id="47" creationId="{D4314E8E-3FFA-3630-0F6B-33877D97A82A}"/>
          </ac:picMkLst>
        </pc:picChg>
        <pc:picChg chg="mod ord modCrop">
          <ac:chgData name="Anne M Megaro" userId="ec28ac8f-af48-4363-9928-ce4901a823d5" providerId="ADAL" clId="{A7575D34-5B8C-4DDA-87F6-B05082EBE19B}" dt="2024-07-08T22:36:14.777" v="4212" actId="732"/>
          <ac:picMkLst>
            <pc:docMk/>
            <pc:sldMk cId="2755616753" sldId="260"/>
            <ac:picMk id="49" creationId="{3E1357ED-6A0F-74FB-36EF-7E499197DB99}"/>
          </ac:picMkLst>
        </pc:picChg>
      </pc:sldChg>
    </pc:docChg>
  </pc:docChgLst>
  <pc:docChgLst>
    <pc:chgData name="Anne M Megaro" userId="ec28ac8f-af48-4363-9928-ce4901a823d5" providerId="ADAL" clId="{665C8011-94BA-4CCF-ADCE-15A7E76F5221}"/>
    <pc:docChg chg="undo redo custSel addSld delSld modSld">
      <pc:chgData name="Anne M Megaro" userId="ec28ac8f-af48-4363-9928-ce4901a823d5" providerId="ADAL" clId="{665C8011-94BA-4CCF-ADCE-15A7E76F5221}" dt="2024-07-23T20:55:30.784" v="900" actId="1035"/>
      <pc:docMkLst>
        <pc:docMk/>
      </pc:docMkLst>
      <pc:sldChg chg="del">
        <pc:chgData name="Anne M Megaro" userId="ec28ac8f-af48-4363-9928-ce4901a823d5" providerId="ADAL" clId="{665C8011-94BA-4CCF-ADCE-15A7E76F5221}" dt="2024-07-22T22:33:03.773" v="10" actId="47"/>
        <pc:sldMkLst>
          <pc:docMk/>
          <pc:sldMk cId="1508434938" sldId="258"/>
        </pc:sldMkLst>
      </pc:sldChg>
      <pc:sldChg chg="addSp delSp modSp mod">
        <pc:chgData name="Anne M Megaro" userId="ec28ac8f-af48-4363-9928-ce4901a823d5" providerId="ADAL" clId="{665C8011-94BA-4CCF-ADCE-15A7E76F5221}" dt="2024-07-23T20:52:08.809" v="832" actId="1076"/>
        <pc:sldMkLst>
          <pc:docMk/>
          <pc:sldMk cId="2060628544" sldId="259"/>
        </pc:sldMkLst>
        <pc:spChg chg="del">
          <ac:chgData name="Anne M Megaro" userId="ec28ac8f-af48-4363-9928-ce4901a823d5" providerId="ADAL" clId="{665C8011-94BA-4CCF-ADCE-15A7E76F5221}" dt="2024-07-22T22:32:28.479" v="0" actId="478"/>
          <ac:spMkLst>
            <pc:docMk/>
            <pc:sldMk cId="2060628544" sldId="259"/>
            <ac:spMk id="2" creationId="{B3757933-FE17-C937-E2DB-265068A7BFB1}"/>
          </ac:spMkLst>
        </pc:spChg>
        <pc:spChg chg="add del mod">
          <ac:chgData name="Anne M Megaro" userId="ec28ac8f-af48-4363-9928-ce4901a823d5" providerId="ADAL" clId="{665C8011-94BA-4CCF-ADCE-15A7E76F5221}" dt="2024-07-22T22:55:39.334" v="428" actId="478"/>
          <ac:spMkLst>
            <pc:docMk/>
            <pc:sldMk cId="2060628544" sldId="259"/>
            <ac:spMk id="3" creationId="{8C802D1D-CDE5-1125-E825-D38C5161BAA1}"/>
          </ac:spMkLst>
        </pc:spChg>
        <pc:spChg chg="add mod">
          <ac:chgData name="Anne M Megaro" userId="ec28ac8f-af48-4363-9928-ce4901a823d5" providerId="ADAL" clId="{665C8011-94BA-4CCF-ADCE-15A7E76F5221}" dt="2024-07-23T20:50:22.109" v="818" actId="1035"/>
          <ac:spMkLst>
            <pc:docMk/>
            <pc:sldMk cId="2060628544" sldId="259"/>
            <ac:spMk id="4" creationId="{7E517C35-6D8B-6723-CEF8-C176F94A35BC}"/>
          </ac:spMkLst>
        </pc:spChg>
        <pc:spChg chg="add del mod">
          <ac:chgData name="Anne M Megaro" userId="ec28ac8f-af48-4363-9928-ce4901a823d5" providerId="ADAL" clId="{665C8011-94BA-4CCF-ADCE-15A7E76F5221}" dt="2024-07-22T23:01:27.713" v="679" actId="478"/>
          <ac:spMkLst>
            <pc:docMk/>
            <pc:sldMk cId="2060628544" sldId="259"/>
            <ac:spMk id="5" creationId="{15B6CFEE-5523-5BD2-8F60-CAFFF23D5CC7}"/>
          </ac:spMkLst>
        </pc:spChg>
        <pc:spChg chg="add del mod">
          <ac:chgData name="Anne M Megaro" userId="ec28ac8f-af48-4363-9928-ce4901a823d5" providerId="ADAL" clId="{665C8011-94BA-4CCF-ADCE-15A7E76F5221}" dt="2024-07-22T22:55:37.161" v="427" actId="478"/>
          <ac:spMkLst>
            <pc:docMk/>
            <pc:sldMk cId="2060628544" sldId="259"/>
            <ac:spMk id="8" creationId="{CA7B8ED3-1280-6076-C2C0-7BE47967548C}"/>
          </ac:spMkLst>
        </pc:spChg>
        <pc:spChg chg="add mod">
          <ac:chgData name="Anne M Megaro" userId="ec28ac8f-af48-4363-9928-ce4901a823d5" providerId="ADAL" clId="{665C8011-94BA-4CCF-ADCE-15A7E76F5221}" dt="2024-07-23T20:50:03.818" v="803" actId="1035"/>
          <ac:spMkLst>
            <pc:docMk/>
            <pc:sldMk cId="2060628544" sldId="259"/>
            <ac:spMk id="9" creationId="{AD2E3DFB-77EB-566C-C174-D3320A84F248}"/>
          </ac:spMkLst>
        </pc:spChg>
        <pc:spChg chg="add mod">
          <ac:chgData name="Anne M Megaro" userId="ec28ac8f-af48-4363-9928-ce4901a823d5" providerId="ADAL" clId="{665C8011-94BA-4CCF-ADCE-15A7E76F5221}" dt="2024-07-23T20:51:41.536" v="829" actId="1076"/>
          <ac:spMkLst>
            <pc:docMk/>
            <pc:sldMk cId="2060628544" sldId="259"/>
            <ac:spMk id="10" creationId="{CA77C031-3732-CD06-4AA4-ED6E59C26FD5}"/>
          </ac:spMkLst>
        </pc:spChg>
        <pc:spChg chg="add mod">
          <ac:chgData name="Anne M Megaro" userId="ec28ac8f-af48-4363-9928-ce4901a823d5" providerId="ADAL" clId="{665C8011-94BA-4CCF-ADCE-15A7E76F5221}" dt="2024-07-23T20:50:10.355" v="808" actId="1035"/>
          <ac:spMkLst>
            <pc:docMk/>
            <pc:sldMk cId="2060628544" sldId="259"/>
            <ac:spMk id="11" creationId="{AAAE904B-6E99-EDF7-F93C-D2BAD04B8E80}"/>
          </ac:spMkLst>
        </pc:spChg>
        <pc:spChg chg="add mod">
          <ac:chgData name="Anne M Megaro" userId="ec28ac8f-af48-4363-9928-ce4901a823d5" providerId="ADAL" clId="{665C8011-94BA-4CCF-ADCE-15A7E76F5221}" dt="2024-07-22T23:00:35.771" v="672" actId="1036"/>
          <ac:spMkLst>
            <pc:docMk/>
            <pc:sldMk cId="2060628544" sldId="259"/>
            <ac:spMk id="12" creationId="{64EFC0AF-6F9E-B8DC-19E1-0CA415B13BD2}"/>
          </ac:spMkLst>
        </pc:spChg>
        <pc:spChg chg="add mod">
          <ac:chgData name="Anne M Megaro" userId="ec28ac8f-af48-4363-9928-ce4901a823d5" providerId="ADAL" clId="{665C8011-94BA-4CCF-ADCE-15A7E76F5221}" dt="2024-07-22T23:00:35.771" v="672" actId="1036"/>
          <ac:spMkLst>
            <pc:docMk/>
            <pc:sldMk cId="2060628544" sldId="259"/>
            <ac:spMk id="13" creationId="{E7C5BEC1-6C9E-5A35-FA09-D14FC96BEDD3}"/>
          </ac:spMkLst>
        </pc:spChg>
        <pc:spChg chg="add mod">
          <ac:chgData name="Anne M Megaro" userId="ec28ac8f-af48-4363-9928-ce4901a823d5" providerId="ADAL" clId="{665C8011-94BA-4CCF-ADCE-15A7E76F5221}" dt="2024-07-22T23:00:17.625" v="663" actId="1076"/>
          <ac:spMkLst>
            <pc:docMk/>
            <pc:sldMk cId="2060628544" sldId="259"/>
            <ac:spMk id="15" creationId="{9FD6660F-477F-0D3D-25D3-30498D6D9E1E}"/>
          </ac:spMkLst>
        </pc:spChg>
        <pc:spChg chg="add del mod">
          <ac:chgData name="Anne M Megaro" userId="ec28ac8f-af48-4363-9928-ce4901a823d5" providerId="ADAL" clId="{665C8011-94BA-4CCF-ADCE-15A7E76F5221}" dt="2024-07-22T23:00:13.514" v="661" actId="478"/>
          <ac:spMkLst>
            <pc:docMk/>
            <pc:sldMk cId="2060628544" sldId="259"/>
            <ac:spMk id="16" creationId="{962B336A-B79C-AD07-1A75-2B3512E49C05}"/>
          </ac:spMkLst>
        </pc:spChg>
        <pc:spChg chg="add del mod">
          <ac:chgData name="Anne M Megaro" userId="ec28ac8f-af48-4363-9928-ce4901a823d5" providerId="ADAL" clId="{665C8011-94BA-4CCF-ADCE-15A7E76F5221}" dt="2024-07-22T23:00:11.729" v="660" actId="478"/>
          <ac:spMkLst>
            <pc:docMk/>
            <pc:sldMk cId="2060628544" sldId="259"/>
            <ac:spMk id="17" creationId="{6DEAEB9F-BC13-08C0-F037-06DC9E7E8801}"/>
          </ac:spMkLst>
        </pc:spChg>
        <pc:spChg chg="add del mod">
          <ac:chgData name="Anne M Megaro" userId="ec28ac8f-af48-4363-9928-ce4901a823d5" providerId="ADAL" clId="{665C8011-94BA-4CCF-ADCE-15A7E76F5221}" dt="2024-07-22T23:00:15.218" v="662" actId="478"/>
          <ac:spMkLst>
            <pc:docMk/>
            <pc:sldMk cId="2060628544" sldId="259"/>
            <ac:spMk id="18" creationId="{DE1A70B3-0201-3DDE-58FF-B2742630FB3D}"/>
          </ac:spMkLst>
        </pc:spChg>
        <pc:spChg chg="add mod">
          <ac:chgData name="Anne M Megaro" userId="ec28ac8f-af48-4363-9928-ce4901a823d5" providerId="ADAL" clId="{665C8011-94BA-4CCF-ADCE-15A7E76F5221}" dt="2024-07-22T23:00:25.159" v="665" actId="1076"/>
          <ac:spMkLst>
            <pc:docMk/>
            <pc:sldMk cId="2060628544" sldId="259"/>
            <ac:spMk id="19" creationId="{0AD3DBC7-EA3A-F53D-086C-BBAF0EBE1D4D}"/>
          </ac:spMkLst>
        </pc:spChg>
        <pc:spChg chg="add mod">
          <ac:chgData name="Anne M Megaro" userId="ec28ac8f-af48-4363-9928-ce4901a823d5" providerId="ADAL" clId="{665C8011-94BA-4CCF-ADCE-15A7E76F5221}" dt="2024-07-22T23:00:25.159" v="665" actId="1076"/>
          <ac:spMkLst>
            <pc:docMk/>
            <pc:sldMk cId="2060628544" sldId="259"/>
            <ac:spMk id="20" creationId="{EFCEA1F0-CCD5-24BC-C763-EFE0D13BE926}"/>
          </ac:spMkLst>
        </pc:spChg>
        <pc:spChg chg="add mod">
          <ac:chgData name="Anne M Megaro" userId="ec28ac8f-af48-4363-9928-ce4901a823d5" providerId="ADAL" clId="{665C8011-94BA-4CCF-ADCE-15A7E76F5221}" dt="2024-07-22T23:00:25.159" v="665" actId="1076"/>
          <ac:spMkLst>
            <pc:docMk/>
            <pc:sldMk cId="2060628544" sldId="259"/>
            <ac:spMk id="21" creationId="{884D80AF-A634-69AA-BF07-8EF2D844733E}"/>
          </ac:spMkLst>
        </pc:spChg>
        <pc:spChg chg="del">
          <ac:chgData name="Anne M Megaro" userId="ec28ac8f-af48-4363-9928-ce4901a823d5" providerId="ADAL" clId="{665C8011-94BA-4CCF-ADCE-15A7E76F5221}" dt="2024-07-22T22:32:28.479" v="0" actId="478"/>
          <ac:spMkLst>
            <pc:docMk/>
            <pc:sldMk cId="2060628544" sldId="259"/>
            <ac:spMk id="67" creationId="{65ACD6F9-A1E0-80B3-6101-D24C8DC5354B}"/>
          </ac:spMkLst>
        </pc:spChg>
        <pc:spChg chg="del mod">
          <ac:chgData name="Anne M Megaro" userId="ec28ac8f-af48-4363-9928-ce4901a823d5" providerId="ADAL" clId="{665C8011-94BA-4CCF-ADCE-15A7E76F5221}" dt="2024-07-22T22:32:32.262" v="2" actId="478"/>
          <ac:spMkLst>
            <pc:docMk/>
            <pc:sldMk cId="2060628544" sldId="259"/>
            <ac:spMk id="68" creationId="{D39680FB-0C0B-8E78-E146-1DA26061F587}"/>
          </ac:spMkLst>
        </pc:spChg>
        <pc:spChg chg="del">
          <ac:chgData name="Anne M Megaro" userId="ec28ac8f-af48-4363-9928-ce4901a823d5" providerId="ADAL" clId="{665C8011-94BA-4CCF-ADCE-15A7E76F5221}" dt="2024-07-22T22:32:28.479" v="0" actId="478"/>
          <ac:spMkLst>
            <pc:docMk/>
            <pc:sldMk cId="2060628544" sldId="259"/>
            <ac:spMk id="72" creationId="{8FD26BF4-99CB-F056-BAB4-22F435EBA6B1}"/>
          </ac:spMkLst>
        </pc:spChg>
        <pc:spChg chg="del">
          <ac:chgData name="Anne M Megaro" userId="ec28ac8f-af48-4363-9928-ce4901a823d5" providerId="ADAL" clId="{665C8011-94BA-4CCF-ADCE-15A7E76F5221}" dt="2024-07-22T22:32:28.479" v="0" actId="478"/>
          <ac:spMkLst>
            <pc:docMk/>
            <pc:sldMk cId="2060628544" sldId="259"/>
            <ac:spMk id="73" creationId="{0D02D936-CBEA-3421-3A19-258E01F7AD0D}"/>
          </ac:spMkLst>
        </pc:spChg>
        <pc:spChg chg="del">
          <ac:chgData name="Anne M Megaro" userId="ec28ac8f-af48-4363-9928-ce4901a823d5" providerId="ADAL" clId="{665C8011-94BA-4CCF-ADCE-15A7E76F5221}" dt="2024-07-22T22:32:36.295" v="3" actId="478"/>
          <ac:spMkLst>
            <pc:docMk/>
            <pc:sldMk cId="2060628544" sldId="259"/>
            <ac:spMk id="74" creationId="{9A8E76DA-C0E9-4CA8-63CA-9B8E2C3024E6}"/>
          </ac:spMkLst>
        </pc:spChg>
        <pc:spChg chg="del">
          <ac:chgData name="Anne M Megaro" userId="ec28ac8f-af48-4363-9928-ce4901a823d5" providerId="ADAL" clId="{665C8011-94BA-4CCF-ADCE-15A7E76F5221}" dt="2024-07-22T22:32:28.479" v="0" actId="478"/>
          <ac:spMkLst>
            <pc:docMk/>
            <pc:sldMk cId="2060628544" sldId="259"/>
            <ac:spMk id="75" creationId="{8BD7889E-2C37-5595-565F-E782299FE508}"/>
          </ac:spMkLst>
        </pc:spChg>
        <pc:spChg chg="del">
          <ac:chgData name="Anne M Megaro" userId="ec28ac8f-af48-4363-9928-ce4901a823d5" providerId="ADAL" clId="{665C8011-94BA-4CCF-ADCE-15A7E76F5221}" dt="2024-07-22T22:32:28.479" v="0" actId="478"/>
          <ac:spMkLst>
            <pc:docMk/>
            <pc:sldMk cId="2060628544" sldId="259"/>
            <ac:spMk id="76" creationId="{13097943-B2F9-A200-76A3-F0C81E78D263}"/>
          </ac:spMkLst>
        </pc:spChg>
        <pc:spChg chg="del">
          <ac:chgData name="Anne M Megaro" userId="ec28ac8f-af48-4363-9928-ce4901a823d5" providerId="ADAL" clId="{665C8011-94BA-4CCF-ADCE-15A7E76F5221}" dt="2024-07-22T22:32:28.479" v="0" actId="478"/>
          <ac:spMkLst>
            <pc:docMk/>
            <pc:sldMk cId="2060628544" sldId="259"/>
            <ac:spMk id="81" creationId="{A976FF7E-BF1C-76DF-4D0A-BBCB7EE7A537}"/>
          </ac:spMkLst>
        </pc:spChg>
        <pc:picChg chg="add del mod ord modCrop">
          <ac:chgData name="Anne M Megaro" userId="ec28ac8f-af48-4363-9928-ce4901a823d5" providerId="ADAL" clId="{665C8011-94BA-4CCF-ADCE-15A7E76F5221}" dt="2024-07-23T20:44:15.734" v="778" actId="478"/>
          <ac:picMkLst>
            <pc:docMk/>
            <pc:sldMk cId="2060628544" sldId="259"/>
            <ac:picMk id="3" creationId="{1C4CC15C-6B1F-8ED5-5852-116A90E5E5B6}"/>
          </ac:picMkLst>
        </pc:picChg>
        <pc:picChg chg="add mod">
          <ac:chgData name="Anne M Megaro" userId="ec28ac8f-af48-4363-9928-ce4901a823d5" providerId="ADAL" clId="{665C8011-94BA-4CCF-ADCE-15A7E76F5221}" dt="2024-07-23T20:52:00.252" v="831" actId="1076"/>
          <ac:picMkLst>
            <pc:docMk/>
            <pc:sldMk cId="2060628544" sldId="259"/>
            <ac:picMk id="6" creationId="{559DA6F0-588F-E558-8FB7-F82187E825C8}"/>
          </ac:picMkLst>
        </pc:picChg>
        <pc:picChg chg="add del mod">
          <ac:chgData name="Anne M Megaro" userId="ec28ac8f-af48-4363-9928-ce4901a823d5" providerId="ADAL" clId="{665C8011-94BA-4CCF-ADCE-15A7E76F5221}" dt="2024-07-23T20:41:02.775" v="761" actId="478"/>
          <ac:picMkLst>
            <pc:docMk/>
            <pc:sldMk cId="2060628544" sldId="259"/>
            <ac:picMk id="7" creationId="{F41F787E-3750-BC45-8080-E8BB28A93BF0}"/>
          </ac:picMkLst>
        </pc:picChg>
        <pc:picChg chg="add mod ord modCrop">
          <ac:chgData name="Anne M Megaro" userId="ec28ac8f-af48-4363-9928-ce4901a823d5" providerId="ADAL" clId="{665C8011-94BA-4CCF-ADCE-15A7E76F5221}" dt="2024-07-23T20:50:14.429" v="813" actId="1035"/>
          <ac:picMkLst>
            <pc:docMk/>
            <pc:sldMk cId="2060628544" sldId="259"/>
            <ac:picMk id="8" creationId="{0A5AA252-9036-24F2-322B-AE80DF536C86}"/>
          </ac:picMkLst>
        </pc:picChg>
        <pc:picChg chg="add mod">
          <ac:chgData name="Anne M Megaro" userId="ec28ac8f-af48-4363-9928-ce4901a823d5" providerId="ADAL" clId="{665C8011-94BA-4CCF-ADCE-15A7E76F5221}" dt="2024-07-23T20:52:08.809" v="832" actId="1076"/>
          <ac:picMkLst>
            <pc:docMk/>
            <pc:sldMk cId="2060628544" sldId="259"/>
            <ac:picMk id="14" creationId="{2F75FB48-AA76-2F4C-E82C-228DAB991A89}"/>
          </ac:picMkLst>
        </pc:picChg>
        <pc:picChg chg="del">
          <ac:chgData name="Anne M Megaro" userId="ec28ac8f-af48-4363-9928-ce4901a823d5" providerId="ADAL" clId="{665C8011-94BA-4CCF-ADCE-15A7E76F5221}" dt="2024-07-22T22:32:28.479" v="0" actId="478"/>
          <ac:picMkLst>
            <pc:docMk/>
            <pc:sldMk cId="2060628544" sldId="259"/>
            <ac:picMk id="70" creationId="{3B5F2879-9DE2-0B3B-F2BA-FE7B44B37BE7}"/>
          </ac:picMkLst>
        </pc:picChg>
        <pc:picChg chg="del">
          <ac:chgData name="Anne M Megaro" userId="ec28ac8f-af48-4363-9928-ce4901a823d5" providerId="ADAL" clId="{665C8011-94BA-4CCF-ADCE-15A7E76F5221}" dt="2024-07-22T22:32:28.479" v="0" actId="478"/>
          <ac:picMkLst>
            <pc:docMk/>
            <pc:sldMk cId="2060628544" sldId="259"/>
            <ac:picMk id="71" creationId="{76FF9CA3-27E9-D8AC-5E29-494F5276BAFD}"/>
          </ac:picMkLst>
        </pc:picChg>
        <pc:picChg chg="del">
          <ac:chgData name="Anne M Megaro" userId="ec28ac8f-af48-4363-9928-ce4901a823d5" providerId="ADAL" clId="{665C8011-94BA-4CCF-ADCE-15A7E76F5221}" dt="2024-07-22T22:32:36.826" v="4" actId="478"/>
          <ac:picMkLst>
            <pc:docMk/>
            <pc:sldMk cId="2060628544" sldId="259"/>
            <ac:picMk id="77" creationId="{40A5E193-CC23-CB9D-0A5B-55FB0A8797A4}"/>
          </ac:picMkLst>
        </pc:picChg>
      </pc:sldChg>
      <pc:sldChg chg="addSp delSp modSp del mod">
        <pc:chgData name="Anne M Megaro" userId="ec28ac8f-af48-4363-9928-ce4901a823d5" providerId="ADAL" clId="{665C8011-94BA-4CCF-ADCE-15A7E76F5221}" dt="2024-07-22T22:53:29.455" v="373" actId="2696"/>
        <pc:sldMkLst>
          <pc:docMk/>
          <pc:sldMk cId="2755616753" sldId="260"/>
        </pc:sldMkLst>
        <pc:spChg chg="add mod">
          <ac:chgData name="Anne M Megaro" userId="ec28ac8f-af48-4363-9928-ce4901a823d5" providerId="ADAL" clId="{665C8011-94BA-4CCF-ADCE-15A7E76F5221}" dt="2024-07-22T22:35:38.641" v="54" actId="1035"/>
          <ac:spMkLst>
            <pc:docMk/>
            <pc:sldMk cId="2755616753" sldId="260"/>
            <ac:spMk id="2" creationId="{73B85FA4-BC9D-844D-3E34-09D76AE26BB6}"/>
          </ac:spMkLst>
        </pc:spChg>
        <pc:spChg chg="add mod">
          <ac:chgData name="Anne M Megaro" userId="ec28ac8f-af48-4363-9928-ce4901a823d5" providerId="ADAL" clId="{665C8011-94BA-4CCF-ADCE-15A7E76F5221}" dt="2024-07-22T22:33:44.870" v="24" actId="1076"/>
          <ac:spMkLst>
            <pc:docMk/>
            <pc:sldMk cId="2755616753" sldId="260"/>
            <ac:spMk id="3" creationId="{F5B3C10C-EAD4-C8F2-C145-E6762774A7BD}"/>
          </ac:spMkLst>
        </pc:spChg>
        <pc:spChg chg="add mod">
          <ac:chgData name="Anne M Megaro" userId="ec28ac8f-af48-4363-9928-ce4901a823d5" providerId="ADAL" clId="{665C8011-94BA-4CCF-ADCE-15A7E76F5221}" dt="2024-07-22T22:33:42.495" v="23" actId="1076"/>
          <ac:spMkLst>
            <pc:docMk/>
            <pc:sldMk cId="2755616753" sldId="260"/>
            <ac:spMk id="4" creationId="{802AACFA-89A6-D1BE-5CFF-02437D8E0980}"/>
          </ac:spMkLst>
        </pc:spChg>
        <pc:spChg chg="add mod ord">
          <ac:chgData name="Anne M Megaro" userId="ec28ac8f-af48-4363-9928-ce4901a823d5" providerId="ADAL" clId="{665C8011-94BA-4CCF-ADCE-15A7E76F5221}" dt="2024-07-22T22:41:12.358" v="171" actId="1036"/>
          <ac:spMkLst>
            <pc:docMk/>
            <pc:sldMk cId="2755616753" sldId="260"/>
            <ac:spMk id="5" creationId="{8ECFBEB1-D6AD-4280-8B87-F927F7C6A648}"/>
          </ac:spMkLst>
        </pc:spChg>
        <pc:spChg chg="add del mod">
          <ac:chgData name="Anne M Megaro" userId="ec28ac8f-af48-4363-9928-ce4901a823d5" providerId="ADAL" clId="{665C8011-94BA-4CCF-ADCE-15A7E76F5221}" dt="2024-07-22T22:34:51.124" v="30" actId="478"/>
          <ac:spMkLst>
            <pc:docMk/>
            <pc:sldMk cId="2755616753" sldId="260"/>
            <ac:spMk id="6" creationId="{514A199B-2376-5E21-6BDE-AD6BBC2954C2}"/>
          </ac:spMkLst>
        </pc:spChg>
        <pc:spChg chg="add mod">
          <ac:chgData name="Anne M Megaro" userId="ec28ac8f-af48-4363-9928-ce4901a823d5" providerId="ADAL" clId="{665C8011-94BA-4CCF-ADCE-15A7E76F5221}" dt="2024-07-22T22:34:33.143" v="27"/>
          <ac:spMkLst>
            <pc:docMk/>
            <pc:sldMk cId="2755616753" sldId="260"/>
            <ac:spMk id="7" creationId="{A1903E3F-71A2-F8A4-65F2-9CC18F1B2786}"/>
          </ac:spMkLst>
        </pc:spChg>
        <pc:spChg chg="add mod">
          <ac:chgData name="Anne M Megaro" userId="ec28ac8f-af48-4363-9928-ce4901a823d5" providerId="ADAL" clId="{665C8011-94BA-4CCF-ADCE-15A7E76F5221}" dt="2024-07-22T22:34:36.238" v="28"/>
          <ac:spMkLst>
            <pc:docMk/>
            <pc:sldMk cId="2755616753" sldId="260"/>
            <ac:spMk id="8" creationId="{D6866DD8-6EB8-2BE8-6C41-7771BD84825F}"/>
          </ac:spMkLst>
        </pc:spChg>
        <pc:spChg chg="add del mod">
          <ac:chgData name="Anne M Megaro" userId="ec28ac8f-af48-4363-9928-ce4901a823d5" providerId="ADAL" clId="{665C8011-94BA-4CCF-ADCE-15A7E76F5221}" dt="2024-07-22T22:37:47.586" v="110" actId="478"/>
          <ac:spMkLst>
            <pc:docMk/>
            <pc:sldMk cId="2755616753" sldId="260"/>
            <ac:spMk id="13" creationId="{41C419DF-9FF7-DF85-655A-F172B10416B6}"/>
          </ac:spMkLst>
        </pc:spChg>
        <pc:spChg chg="del">
          <ac:chgData name="Anne M Megaro" userId="ec28ac8f-af48-4363-9928-ce4901a823d5" providerId="ADAL" clId="{665C8011-94BA-4CCF-ADCE-15A7E76F5221}" dt="2024-07-22T22:32:42.765" v="5" actId="478"/>
          <ac:spMkLst>
            <pc:docMk/>
            <pc:sldMk cId="2755616753" sldId="260"/>
            <ac:spMk id="14" creationId="{134A63DA-10A0-5431-4D8B-2A1E3F148083}"/>
          </ac:spMkLst>
        </pc:spChg>
        <pc:spChg chg="del">
          <ac:chgData name="Anne M Megaro" userId="ec28ac8f-af48-4363-9928-ce4901a823d5" providerId="ADAL" clId="{665C8011-94BA-4CCF-ADCE-15A7E76F5221}" dt="2024-07-22T22:32:42.765" v="5" actId="478"/>
          <ac:spMkLst>
            <pc:docMk/>
            <pc:sldMk cId="2755616753" sldId="260"/>
            <ac:spMk id="16" creationId="{5BC94197-9FAF-B8FF-7B3D-446B3DF203D8}"/>
          </ac:spMkLst>
        </pc:spChg>
        <pc:spChg chg="add mod ord">
          <ac:chgData name="Anne M Megaro" userId="ec28ac8f-af48-4363-9928-ce4901a823d5" providerId="ADAL" clId="{665C8011-94BA-4CCF-ADCE-15A7E76F5221}" dt="2024-07-22T22:39:12.592" v="131" actId="1076"/>
          <ac:spMkLst>
            <pc:docMk/>
            <pc:sldMk cId="2755616753" sldId="260"/>
            <ac:spMk id="17" creationId="{2A3493B7-0B9B-6DA7-4730-81241D87CB2D}"/>
          </ac:spMkLst>
        </pc:spChg>
        <pc:spChg chg="add mod ord">
          <ac:chgData name="Anne M Megaro" userId="ec28ac8f-af48-4363-9928-ce4901a823d5" providerId="ADAL" clId="{665C8011-94BA-4CCF-ADCE-15A7E76F5221}" dt="2024-07-22T22:39:37.102" v="135" actId="403"/>
          <ac:spMkLst>
            <pc:docMk/>
            <pc:sldMk cId="2755616753" sldId="260"/>
            <ac:spMk id="35" creationId="{A8D91FB4-7CB6-97B1-7D17-F0FB223ED9DB}"/>
          </ac:spMkLst>
        </pc:spChg>
        <pc:spChg chg="add del mod">
          <ac:chgData name="Anne M Megaro" userId="ec28ac8f-af48-4363-9928-ce4901a823d5" providerId="ADAL" clId="{665C8011-94BA-4CCF-ADCE-15A7E76F5221}" dt="2024-07-22T22:37:48.867" v="111" actId="478"/>
          <ac:spMkLst>
            <pc:docMk/>
            <pc:sldMk cId="2755616753" sldId="260"/>
            <ac:spMk id="36" creationId="{392F7A11-6E8E-172A-E958-EB9FA57D8617}"/>
          </ac:spMkLst>
        </pc:spChg>
        <pc:spChg chg="add mod">
          <ac:chgData name="Anne M Megaro" userId="ec28ac8f-af48-4363-9928-ce4901a823d5" providerId="ADAL" clId="{665C8011-94BA-4CCF-ADCE-15A7E76F5221}" dt="2024-07-22T22:36:33.100" v="74" actId="20577"/>
          <ac:spMkLst>
            <pc:docMk/>
            <pc:sldMk cId="2755616753" sldId="260"/>
            <ac:spMk id="37" creationId="{845E8443-4EF8-92C7-5689-56838054FA33}"/>
          </ac:spMkLst>
        </pc:spChg>
        <pc:spChg chg="add mod">
          <ac:chgData name="Anne M Megaro" userId="ec28ac8f-af48-4363-9928-ce4901a823d5" providerId="ADAL" clId="{665C8011-94BA-4CCF-ADCE-15A7E76F5221}" dt="2024-07-22T22:36:51.450" v="77" actId="14100"/>
          <ac:spMkLst>
            <pc:docMk/>
            <pc:sldMk cId="2755616753" sldId="260"/>
            <ac:spMk id="38" creationId="{D4B3017A-7C59-0FF1-F986-65B0F7FC6D65}"/>
          </ac:spMkLst>
        </pc:spChg>
        <pc:spChg chg="add mod">
          <ac:chgData name="Anne M Megaro" userId="ec28ac8f-af48-4363-9928-ce4901a823d5" providerId="ADAL" clId="{665C8011-94BA-4CCF-ADCE-15A7E76F5221}" dt="2024-07-22T22:42:59.214" v="196" actId="1076"/>
          <ac:spMkLst>
            <pc:docMk/>
            <pc:sldMk cId="2755616753" sldId="260"/>
            <ac:spMk id="39" creationId="{175438AE-8F11-D6A4-47C1-30EC5A0B701E}"/>
          </ac:spMkLst>
        </pc:spChg>
        <pc:spChg chg="add mod">
          <ac:chgData name="Anne M Megaro" userId="ec28ac8f-af48-4363-9928-ce4901a823d5" providerId="ADAL" clId="{665C8011-94BA-4CCF-ADCE-15A7E76F5221}" dt="2024-07-22T22:40:20.429" v="147" actId="1076"/>
          <ac:spMkLst>
            <pc:docMk/>
            <pc:sldMk cId="2755616753" sldId="260"/>
            <ac:spMk id="40" creationId="{4D408D22-3BA1-70F2-465F-BBF4EB13B8C4}"/>
          </ac:spMkLst>
        </pc:spChg>
        <pc:spChg chg="del">
          <ac:chgData name="Anne M Megaro" userId="ec28ac8f-af48-4363-9928-ce4901a823d5" providerId="ADAL" clId="{665C8011-94BA-4CCF-ADCE-15A7E76F5221}" dt="2024-07-22T22:32:42.765" v="5" actId="478"/>
          <ac:spMkLst>
            <pc:docMk/>
            <pc:sldMk cId="2755616753" sldId="260"/>
            <ac:spMk id="42" creationId="{8449BF0C-CEFB-D13C-BD9E-589E44CC3512}"/>
          </ac:spMkLst>
        </pc:spChg>
        <pc:spChg chg="add del mod">
          <ac:chgData name="Anne M Megaro" userId="ec28ac8f-af48-4363-9928-ce4901a823d5" providerId="ADAL" clId="{665C8011-94BA-4CCF-ADCE-15A7E76F5221}" dt="2024-07-22T22:37:03.032" v="78" actId="2085"/>
          <ac:spMkLst>
            <pc:docMk/>
            <pc:sldMk cId="2755616753" sldId="260"/>
            <ac:spMk id="43" creationId="{7CB99B70-0E2F-261F-91FA-5DADA2CF3FBB}"/>
          </ac:spMkLst>
        </pc:spChg>
        <pc:spChg chg="add del mod">
          <ac:chgData name="Anne M Megaro" userId="ec28ac8f-af48-4363-9928-ce4901a823d5" providerId="ADAL" clId="{665C8011-94BA-4CCF-ADCE-15A7E76F5221}" dt="2024-07-22T22:40:33.639" v="150" actId="478"/>
          <ac:spMkLst>
            <pc:docMk/>
            <pc:sldMk cId="2755616753" sldId="260"/>
            <ac:spMk id="44" creationId="{F2447453-759D-7F0D-3562-0A173C8A3FBE}"/>
          </ac:spMkLst>
        </pc:spChg>
        <pc:spChg chg="del">
          <ac:chgData name="Anne M Megaro" userId="ec28ac8f-af48-4363-9928-ce4901a823d5" providerId="ADAL" clId="{665C8011-94BA-4CCF-ADCE-15A7E76F5221}" dt="2024-07-22T22:32:42.765" v="5" actId="478"/>
          <ac:spMkLst>
            <pc:docMk/>
            <pc:sldMk cId="2755616753" sldId="260"/>
            <ac:spMk id="50" creationId="{135C5B1E-8971-FC8F-A124-743C6DD3F2F8}"/>
          </ac:spMkLst>
        </pc:spChg>
        <pc:spChg chg="del">
          <ac:chgData name="Anne M Megaro" userId="ec28ac8f-af48-4363-9928-ce4901a823d5" providerId="ADAL" clId="{665C8011-94BA-4CCF-ADCE-15A7E76F5221}" dt="2024-07-22T22:32:42.765" v="5" actId="478"/>
          <ac:spMkLst>
            <pc:docMk/>
            <pc:sldMk cId="2755616753" sldId="260"/>
            <ac:spMk id="51" creationId="{695B2E92-A4D0-CB2B-4612-DF5EA7703746}"/>
          </ac:spMkLst>
        </pc:spChg>
        <pc:spChg chg="del">
          <ac:chgData name="Anne M Megaro" userId="ec28ac8f-af48-4363-9928-ce4901a823d5" providerId="ADAL" clId="{665C8011-94BA-4CCF-ADCE-15A7E76F5221}" dt="2024-07-22T22:32:42.765" v="5" actId="478"/>
          <ac:spMkLst>
            <pc:docMk/>
            <pc:sldMk cId="2755616753" sldId="260"/>
            <ac:spMk id="52" creationId="{D6EA905A-A47B-234C-8A6D-72C85C2D768C}"/>
          </ac:spMkLst>
        </pc:spChg>
        <pc:picChg chg="del">
          <ac:chgData name="Anne M Megaro" userId="ec28ac8f-af48-4363-9928-ce4901a823d5" providerId="ADAL" clId="{665C8011-94BA-4CCF-ADCE-15A7E76F5221}" dt="2024-07-22T22:32:42.765" v="5" actId="478"/>
          <ac:picMkLst>
            <pc:docMk/>
            <pc:sldMk cId="2755616753" sldId="260"/>
            <ac:picMk id="10" creationId="{00865C31-488A-A7AF-3746-55E3E1FA536E}"/>
          </ac:picMkLst>
        </pc:picChg>
        <pc:picChg chg="add">
          <ac:chgData name="Anne M Megaro" userId="ec28ac8f-af48-4363-9928-ce4901a823d5" providerId="ADAL" clId="{665C8011-94BA-4CCF-ADCE-15A7E76F5221}" dt="2024-07-22T22:34:37.879" v="29"/>
          <ac:picMkLst>
            <pc:docMk/>
            <pc:sldMk cId="2755616753" sldId="260"/>
            <ac:picMk id="11" creationId="{E10E4DB9-5C34-3D56-D5B7-B2A7DE47A685}"/>
          </ac:picMkLst>
        </pc:picChg>
        <pc:picChg chg="del">
          <ac:chgData name="Anne M Megaro" userId="ec28ac8f-af48-4363-9928-ce4901a823d5" providerId="ADAL" clId="{665C8011-94BA-4CCF-ADCE-15A7E76F5221}" dt="2024-07-22T22:32:42.765" v="5" actId="478"/>
          <ac:picMkLst>
            <pc:docMk/>
            <pc:sldMk cId="2755616753" sldId="260"/>
            <ac:picMk id="12" creationId="{4DAEE1CC-3447-021C-7495-CDCBEC8B8277}"/>
          </ac:picMkLst>
        </pc:picChg>
        <pc:picChg chg="del">
          <ac:chgData name="Anne M Megaro" userId="ec28ac8f-af48-4363-9928-ce4901a823d5" providerId="ADAL" clId="{665C8011-94BA-4CCF-ADCE-15A7E76F5221}" dt="2024-07-22T22:32:42.765" v="5" actId="478"/>
          <ac:picMkLst>
            <pc:docMk/>
            <pc:sldMk cId="2755616753" sldId="260"/>
            <ac:picMk id="15" creationId="{C3A6295B-2521-41D4-BFA9-26711A491516}"/>
          </ac:picMkLst>
        </pc:picChg>
        <pc:picChg chg="del">
          <ac:chgData name="Anne M Megaro" userId="ec28ac8f-af48-4363-9928-ce4901a823d5" providerId="ADAL" clId="{665C8011-94BA-4CCF-ADCE-15A7E76F5221}" dt="2024-07-22T22:32:42.765" v="5" actId="478"/>
          <ac:picMkLst>
            <pc:docMk/>
            <pc:sldMk cId="2755616753" sldId="260"/>
            <ac:picMk id="31" creationId="{784EF1C6-060E-C645-4BF2-46CF6D907ACB}"/>
          </ac:picMkLst>
        </pc:picChg>
        <pc:picChg chg="del">
          <ac:chgData name="Anne M Megaro" userId="ec28ac8f-af48-4363-9928-ce4901a823d5" providerId="ADAL" clId="{665C8011-94BA-4CCF-ADCE-15A7E76F5221}" dt="2024-07-22T22:32:42.765" v="5" actId="478"/>
          <ac:picMkLst>
            <pc:docMk/>
            <pc:sldMk cId="2755616753" sldId="260"/>
            <ac:picMk id="34" creationId="{DBCACD19-DA3B-39B5-4938-5FB74B557A13}"/>
          </ac:picMkLst>
        </pc:picChg>
        <pc:picChg chg="add mod">
          <ac:chgData name="Anne M Megaro" userId="ec28ac8f-af48-4363-9928-ce4901a823d5" providerId="ADAL" clId="{665C8011-94BA-4CCF-ADCE-15A7E76F5221}" dt="2024-07-22T22:40:52.554" v="154" actId="1076"/>
          <ac:picMkLst>
            <pc:docMk/>
            <pc:sldMk cId="2755616753" sldId="260"/>
            <ac:picMk id="45" creationId="{7D27C15D-C30F-9F48-193B-649DAACB34D1}"/>
          </ac:picMkLst>
        </pc:picChg>
        <pc:picChg chg="add mod">
          <ac:chgData name="Anne M Megaro" userId="ec28ac8f-af48-4363-9928-ce4901a823d5" providerId="ADAL" clId="{665C8011-94BA-4CCF-ADCE-15A7E76F5221}" dt="2024-07-22T22:41:21.001" v="172"/>
          <ac:picMkLst>
            <pc:docMk/>
            <pc:sldMk cId="2755616753" sldId="260"/>
            <ac:picMk id="46" creationId="{43A872F1-2414-2429-6EB4-958E0F01AA0F}"/>
          </ac:picMkLst>
        </pc:picChg>
        <pc:picChg chg="del">
          <ac:chgData name="Anne M Megaro" userId="ec28ac8f-af48-4363-9928-ce4901a823d5" providerId="ADAL" clId="{665C8011-94BA-4CCF-ADCE-15A7E76F5221}" dt="2024-07-22T22:32:42.765" v="5" actId="478"/>
          <ac:picMkLst>
            <pc:docMk/>
            <pc:sldMk cId="2755616753" sldId="260"/>
            <ac:picMk id="47" creationId="{D4314E8E-3FFA-3630-0F6B-33877D97A82A}"/>
          </ac:picMkLst>
        </pc:picChg>
        <pc:picChg chg="del">
          <ac:chgData name="Anne M Megaro" userId="ec28ac8f-af48-4363-9928-ce4901a823d5" providerId="ADAL" clId="{665C8011-94BA-4CCF-ADCE-15A7E76F5221}" dt="2024-07-22T22:32:42.765" v="5" actId="478"/>
          <ac:picMkLst>
            <pc:docMk/>
            <pc:sldMk cId="2755616753" sldId="260"/>
            <ac:picMk id="49" creationId="{3E1357ED-6A0F-74FB-36EF-7E499197DB99}"/>
          </ac:picMkLst>
        </pc:picChg>
      </pc:sldChg>
      <pc:sldChg chg="addSp delSp modSp add mod">
        <pc:chgData name="Anne M Megaro" userId="ec28ac8f-af48-4363-9928-ce4901a823d5" providerId="ADAL" clId="{665C8011-94BA-4CCF-ADCE-15A7E76F5221}" dt="2024-07-23T20:55:30.784" v="900" actId="1035"/>
        <pc:sldMkLst>
          <pc:docMk/>
          <pc:sldMk cId="489623090" sldId="261"/>
        </pc:sldMkLst>
        <pc:spChg chg="add mod">
          <ac:chgData name="Anne M Megaro" userId="ec28ac8f-af48-4363-9928-ce4901a823d5" providerId="ADAL" clId="{665C8011-94BA-4CCF-ADCE-15A7E76F5221}" dt="2024-07-23T20:53:08.109" v="858" actId="1036"/>
          <ac:spMkLst>
            <pc:docMk/>
            <pc:sldMk cId="489623090" sldId="261"/>
            <ac:spMk id="2" creationId="{7882B982-F865-7E10-AF65-C8115D904E79}"/>
          </ac:spMkLst>
        </pc:spChg>
        <pc:spChg chg="add mod">
          <ac:chgData name="Anne M Megaro" userId="ec28ac8f-af48-4363-9928-ce4901a823d5" providerId="ADAL" clId="{665C8011-94BA-4CCF-ADCE-15A7E76F5221}" dt="2024-07-23T20:54:43.722" v="883" actId="14100"/>
          <ac:spMkLst>
            <pc:docMk/>
            <pc:sldMk cId="489623090" sldId="261"/>
            <ac:spMk id="3" creationId="{B149CB41-3F4C-90F4-35D4-9D67E3F4BD98}"/>
          </ac:spMkLst>
        </pc:spChg>
        <pc:spChg chg="add mod">
          <ac:chgData name="Anne M Megaro" userId="ec28ac8f-af48-4363-9928-ce4901a823d5" providerId="ADAL" clId="{665C8011-94BA-4CCF-ADCE-15A7E76F5221}" dt="2024-07-23T20:52:57.951" v="850" actId="1035"/>
          <ac:spMkLst>
            <pc:docMk/>
            <pc:sldMk cId="489623090" sldId="261"/>
            <ac:spMk id="4" creationId="{DC50DA0E-00D7-E384-811E-FEE9EEAAE934}"/>
          </ac:spMkLst>
        </pc:spChg>
        <pc:spChg chg="add mod">
          <ac:chgData name="Anne M Megaro" userId="ec28ac8f-af48-4363-9928-ce4901a823d5" providerId="ADAL" clId="{665C8011-94BA-4CCF-ADCE-15A7E76F5221}" dt="2024-07-23T20:52:16.157" v="834" actId="1036"/>
          <ac:spMkLst>
            <pc:docMk/>
            <pc:sldMk cId="489623090" sldId="261"/>
            <ac:spMk id="5" creationId="{BD835491-7B01-6B70-8888-BFF575A1646B}"/>
          </ac:spMkLst>
        </pc:spChg>
        <pc:spChg chg="add del mod">
          <ac:chgData name="Anne M Megaro" userId="ec28ac8f-af48-4363-9928-ce4901a823d5" providerId="ADAL" clId="{665C8011-94BA-4CCF-ADCE-15A7E76F5221}" dt="2024-07-23T20:55:04.698" v="892" actId="478"/>
          <ac:spMkLst>
            <pc:docMk/>
            <pc:sldMk cId="489623090" sldId="261"/>
            <ac:spMk id="6" creationId="{3263FFD7-5C47-1F06-3B95-DE5E16B6DF3F}"/>
          </ac:spMkLst>
        </pc:spChg>
        <pc:spChg chg="add del mod ord">
          <ac:chgData name="Anne M Megaro" userId="ec28ac8f-af48-4363-9928-ce4901a823d5" providerId="ADAL" clId="{665C8011-94BA-4CCF-ADCE-15A7E76F5221}" dt="2024-07-22T22:48:09.996" v="282" actId="478"/>
          <ac:spMkLst>
            <pc:docMk/>
            <pc:sldMk cId="489623090" sldId="261"/>
            <ac:spMk id="7" creationId="{4C019349-B4AD-4876-91A1-8CED7393D0D6}"/>
          </ac:spMkLst>
        </pc:spChg>
        <pc:spChg chg="add del mod ord">
          <ac:chgData name="Anne M Megaro" userId="ec28ac8f-af48-4363-9928-ce4901a823d5" providerId="ADAL" clId="{665C8011-94BA-4CCF-ADCE-15A7E76F5221}" dt="2024-07-22T23:05:55.947" v="728" actId="478"/>
          <ac:spMkLst>
            <pc:docMk/>
            <pc:sldMk cId="489623090" sldId="261"/>
            <ac:spMk id="8" creationId="{EEB03EC9-16FB-56A9-8B88-C31B2D0B39CF}"/>
          </ac:spMkLst>
        </pc:spChg>
        <pc:spChg chg="add mod">
          <ac:chgData name="Anne M Megaro" userId="ec28ac8f-af48-4363-9928-ce4901a823d5" providerId="ADAL" clId="{665C8011-94BA-4CCF-ADCE-15A7E76F5221}" dt="2024-07-22T23:03:55.606" v="712" actId="14100"/>
          <ac:spMkLst>
            <pc:docMk/>
            <pc:sldMk cId="489623090" sldId="261"/>
            <ac:spMk id="11" creationId="{C3C0BFD0-67C4-FDCD-D8EA-8616A26DCB53}"/>
          </ac:spMkLst>
        </pc:spChg>
        <pc:spChg chg="add mod">
          <ac:chgData name="Anne M Megaro" userId="ec28ac8f-af48-4363-9928-ce4901a823d5" providerId="ADAL" clId="{665C8011-94BA-4CCF-ADCE-15A7E76F5221}" dt="2024-07-23T20:54:24.479" v="882" actId="1036"/>
          <ac:spMkLst>
            <pc:docMk/>
            <pc:sldMk cId="489623090" sldId="261"/>
            <ac:spMk id="13" creationId="{693F720A-545F-D32B-1AAE-D59D2CA3F2F4}"/>
          </ac:spMkLst>
        </pc:spChg>
        <pc:spChg chg="mod">
          <ac:chgData name="Anne M Megaro" userId="ec28ac8f-af48-4363-9928-ce4901a823d5" providerId="ADAL" clId="{665C8011-94BA-4CCF-ADCE-15A7E76F5221}" dt="2024-07-22T22:54:33.824" v="407" actId="1036"/>
          <ac:spMkLst>
            <pc:docMk/>
            <pc:sldMk cId="489623090" sldId="261"/>
            <ac:spMk id="14" creationId="{134A63DA-10A0-5431-4D8B-2A1E3F148083}"/>
          </ac:spMkLst>
        </pc:spChg>
        <pc:spChg chg="add mod">
          <ac:chgData name="Anne M Megaro" userId="ec28ac8f-af48-4363-9928-ce4901a823d5" providerId="ADAL" clId="{665C8011-94BA-4CCF-ADCE-15A7E76F5221}" dt="2024-07-23T20:54:14.381" v="878" actId="1036"/>
          <ac:spMkLst>
            <pc:docMk/>
            <pc:sldMk cId="489623090" sldId="261"/>
            <ac:spMk id="17" creationId="{B182E6D4-EC94-48A8-D200-46563300B04B}"/>
          </ac:spMkLst>
        </pc:spChg>
        <pc:spChg chg="add mod">
          <ac:chgData name="Anne M Megaro" userId="ec28ac8f-af48-4363-9928-ce4901a823d5" providerId="ADAL" clId="{665C8011-94BA-4CCF-ADCE-15A7E76F5221}" dt="2024-07-22T22:49:14.263" v="315" actId="14100"/>
          <ac:spMkLst>
            <pc:docMk/>
            <pc:sldMk cId="489623090" sldId="261"/>
            <ac:spMk id="35" creationId="{330452F7-DE46-A5B9-F299-55786A2C7840}"/>
          </ac:spMkLst>
        </pc:spChg>
        <pc:spChg chg="add mod">
          <ac:chgData name="Anne M Megaro" userId="ec28ac8f-af48-4363-9928-ce4901a823d5" providerId="ADAL" clId="{665C8011-94BA-4CCF-ADCE-15A7E76F5221}" dt="2024-07-23T20:54:08.038" v="876" actId="1036"/>
          <ac:spMkLst>
            <pc:docMk/>
            <pc:sldMk cId="489623090" sldId="261"/>
            <ac:spMk id="36" creationId="{EBD41EEB-A498-A584-2864-C0C5BAD83E43}"/>
          </ac:spMkLst>
        </pc:spChg>
        <pc:spChg chg="add mod">
          <ac:chgData name="Anne M Megaro" userId="ec28ac8f-af48-4363-9928-ce4901a823d5" providerId="ADAL" clId="{665C8011-94BA-4CCF-ADCE-15A7E76F5221}" dt="2024-07-23T20:54:11.759" v="877" actId="1036"/>
          <ac:spMkLst>
            <pc:docMk/>
            <pc:sldMk cId="489623090" sldId="261"/>
            <ac:spMk id="37" creationId="{B9E51D58-4C95-D327-250D-2FAE86ABB072}"/>
          </ac:spMkLst>
        </pc:spChg>
        <pc:spChg chg="add mod">
          <ac:chgData name="Anne M Megaro" userId="ec28ac8f-af48-4363-9928-ce4901a823d5" providerId="ADAL" clId="{665C8011-94BA-4CCF-ADCE-15A7E76F5221}" dt="2024-07-22T23:08:15.532" v="753" actId="207"/>
          <ac:spMkLst>
            <pc:docMk/>
            <pc:sldMk cId="489623090" sldId="261"/>
            <ac:spMk id="38" creationId="{CAEB38F2-7645-715D-0870-B9EF9ADE2855}"/>
          </ac:spMkLst>
        </pc:spChg>
        <pc:spChg chg="del mod">
          <ac:chgData name="Anne M Megaro" userId="ec28ac8f-af48-4363-9928-ce4901a823d5" providerId="ADAL" clId="{665C8011-94BA-4CCF-ADCE-15A7E76F5221}" dt="2024-07-22T22:54:01.641" v="379" actId="478"/>
          <ac:spMkLst>
            <pc:docMk/>
            <pc:sldMk cId="489623090" sldId="261"/>
            <ac:spMk id="42" creationId="{8449BF0C-CEFB-D13C-BD9E-589E44CC3512}"/>
          </ac:spMkLst>
        </pc:spChg>
        <pc:spChg chg="mod">
          <ac:chgData name="Anne M Megaro" userId="ec28ac8f-af48-4363-9928-ce4901a823d5" providerId="ADAL" clId="{665C8011-94BA-4CCF-ADCE-15A7E76F5221}" dt="2024-07-22T22:55:01.099" v="423" actId="20577"/>
          <ac:spMkLst>
            <pc:docMk/>
            <pc:sldMk cId="489623090" sldId="261"/>
            <ac:spMk id="43" creationId="{7CB99B70-0E2F-261F-91FA-5DADA2CF3FBB}"/>
          </ac:spMkLst>
        </pc:spChg>
        <pc:spChg chg="mod">
          <ac:chgData name="Anne M Megaro" userId="ec28ac8f-af48-4363-9928-ce4901a823d5" providerId="ADAL" clId="{665C8011-94BA-4CCF-ADCE-15A7E76F5221}" dt="2024-07-22T22:54:58.645" v="419" actId="20577"/>
          <ac:spMkLst>
            <pc:docMk/>
            <pc:sldMk cId="489623090" sldId="261"/>
            <ac:spMk id="50" creationId="{135C5B1E-8971-FC8F-A124-743C6DD3F2F8}"/>
          </ac:spMkLst>
        </pc:spChg>
        <pc:spChg chg="mod">
          <ac:chgData name="Anne M Megaro" userId="ec28ac8f-af48-4363-9928-ce4901a823d5" providerId="ADAL" clId="{665C8011-94BA-4CCF-ADCE-15A7E76F5221}" dt="2024-07-23T20:53:21.675" v="865" actId="1076"/>
          <ac:spMkLst>
            <pc:docMk/>
            <pc:sldMk cId="489623090" sldId="261"/>
            <ac:spMk id="51" creationId="{695B2E92-A4D0-CB2B-4612-DF5EA7703746}"/>
          </ac:spMkLst>
        </pc:spChg>
        <pc:spChg chg="mod">
          <ac:chgData name="Anne M Megaro" userId="ec28ac8f-af48-4363-9928-ce4901a823d5" providerId="ADAL" clId="{665C8011-94BA-4CCF-ADCE-15A7E76F5221}" dt="2024-07-23T20:55:30.784" v="900" actId="1035"/>
          <ac:spMkLst>
            <pc:docMk/>
            <pc:sldMk cId="489623090" sldId="261"/>
            <ac:spMk id="52" creationId="{D6EA905A-A47B-234C-8A6D-72C85C2D768C}"/>
          </ac:spMkLst>
        </pc:spChg>
        <pc:spChg chg="mod">
          <ac:chgData name="Anne M Megaro" userId="ec28ac8f-af48-4363-9928-ce4901a823d5" providerId="ADAL" clId="{665C8011-94BA-4CCF-ADCE-15A7E76F5221}" dt="2024-07-22T22:41:52.939" v="183" actId="2085"/>
          <ac:spMkLst>
            <pc:docMk/>
            <pc:sldMk cId="489623090" sldId="261"/>
            <ac:spMk id="53" creationId="{FBA3650B-CAC1-B8D2-D369-26B48B489FC3}"/>
          </ac:spMkLst>
        </pc:spChg>
        <pc:picChg chg="mod">
          <ac:chgData name="Anne M Megaro" userId="ec28ac8f-af48-4363-9928-ce4901a823d5" providerId="ADAL" clId="{665C8011-94BA-4CCF-ADCE-15A7E76F5221}" dt="2024-07-22T23:00:47.635" v="673" actId="1076"/>
          <ac:picMkLst>
            <pc:docMk/>
            <pc:sldMk cId="489623090" sldId="261"/>
            <ac:picMk id="10" creationId="{00865C31-488A-A7AF-3746-55E3E1FA536E}"/>
          </ac:picMkLst>
        </pc:picChg>
        <pc:picChg chg="mod">
          <ac:chgData name="Anne M Megaro" userId="ec28ac8f-af48-4363-9928-ce4901a823d5" providerId="ADAL" clId="{665C8011-94BA-4CCF-ADCE-15A7E76F5221}" dt="2024-07-23T20:53:36.913" v="869" actId="1076"/>
          <ac:picMkLst>
            <pc:docMk/>
            <pc:sldMk cId="489623090" sldId="261"/>
            <ac:picMk id="12" creationId="{4DAEE1CC-3447-021C-7495-CDCBEC8B8277}"/>
          </ac:picMkLst>
        </pc:picChg>
        <pc:picChg chg="mod">
          <ac:chgData name="Anne M Megaro" userId="ec28ac8f-af48-4363-9928-ce4901a823d5" providerId="ADAL" clId="{665C8011-94BA-4CCF-ADCE-15A7E76F5221}" dt="2024-07-23T20:52:29.595" v="836" actId="14100"/>
          <ac:picMkLst>
            <pc:docMk/>
            <pc:sldMk cId="489623090" sldId="261"/>
            <ac:picMk id="18" creationId="{7E3FDDA5-F02E-E709-2D45-F42798D051AE}"/>
          </ac:picMkLst>
        </pc:picChg>
        <pc:picChg chg="mod">
          <ac:chgData name="Anne M Megaro" userId="ec28ac8f-af48-4363-9928-ce4901a823d5" providerId="ADAL" clId="{665C8011-94BA-4CCF-ADCE-15A7E76F5221}" dt="2024-07-23T20:54:22.009" v="880" actId="1036"/>
          <ac:picMkLst>
            <pc:docMk/>
            <pc:sldMk cId="489623090" sldId="261"/>
            <ac:picMk id="31" creationId="{784EF1C6-060E-C645-4BF2-46CF6D907ACB}"/>
          </ac:picMkLst>
        </pc:picChg>
        <pc:picChg chg="mod">
          <ac:chgData name="Anne M Megaro" userId="ec28ac8f-af48-4363-9928-ce4901a823d5" providerId="ADAL" clId="{665C8011-94BA-4CCF-ADCE-15A7E76F5221}" dt="2024-07-22T22:43:11.094" v="199" actId="1035"/>
          <ac:picMkLst>
            <pc:docMk/>
            <pc:sldMk cId="489623090" sldId="261"/>
            <ac:picMk id="32" creationId="{6F32CA30-FBB3-46E0-4FC3-763C522D828E}"/>
          </ac:picMkLst>
        </pc:picChg>
        <pc:picChg chg="mod">
          <ac:chgData name="Anne M Megaro" userId="ec28ac8f-af48-4363-9928-ce4901a823d5" providerId="ADAL" clId="{665C8011-94BA-4CCF-ADCE-15A7E76F5221}" dt="2024-07-22T22:43:11.094" v="199" actId="1035"/>
          <ac:picMkLst>
            <pc:docMk/>
            <pc:sldMk cId="489623090" sldId="261"/>
            <ac:picMk id="33" creationId="{0F62DC1A-054E-8E9E-F41A-C5102E2EE2CA}"/>
          </ac:picMkLst>
        </pc:picChg>
        <pc:picChg chg="mod">
          <ac:chgData name="Anne M Megaro" userId="ec28ac8f-af48-4363-9928-ce4901a823d5" providerId="ADAL" clId="{665C8011-94BA-4CCF-ADCE-15A7E76F5221}" dt="2024-07-23T20:53:45.663" v="870" actId="1076"/>
          <ac:picMkLst>
            <pc:docMk/>
            <pc:sldMk cId="489623090" sldId="261"/>
            <ac:picMk id="34" creationId="{DBCACD19-DA3B-39B5-4938-5FB74B557A13}"/>
          </ac:picMkLst>
        </pc:picChg>
        <pc:picChg chg="mod">
          <ac:chgData name="Anne M Megaro" userId="ec28ac8f-af48-4363-9928-ce4901a823d5" providerId="ADAL" clId="{665C8011-94BA-4CCF-ADCE-15A7E76F5221}" dt="2024-07-22T22:45:02.309" v="218" actId="14100"/>
          <ac:picMkLst>
            <pc:docMk/>
            <pc:sldMk cId="489623090" sldId="261"/>
            <ac:picMk id="41" creationId="{919C9789-E779-36C5-B83A-CB3EA7B78AFE}"/>
          </ac:picMkLst>
        </pc:picChg>
        <pc:picChg chg="mod">
          <ac:chgData name="Anne M Megaro" userId="ec28ac8f-af48-4363-9928-ce4901a823d5" providerId="ADAL" clId="{665C8011-94BA-4CCF-ADCE-15A7E76F5221}" dt="2024-07-23T20:53:48.522" v="871" actId="1076"/>
          <ac:picMkLst>
            <pc:docMk/>
            <pc:sldMk cId="489623090" sldId="261"/>
            <ac:picMk id="47" creationId="{D4314E8E-3FFA-3630-0F6B-33877D97A82A}"/>
          </ac:picMkLst>
        </pc:picChg>
        <pc:picChg chg="mod">
          <ac:chgData name="Anne M Megaro" userId="ec28ac8f-af48-4363-9928-ce4901a823d5" providerId="ADAL" clId="{665C8011-94BA-4CCF-ADCE-15A7E76F5221}" dt="2024-07-23T20:53:05.162" v="854" actId="1036"/>
          <ac:picMkLst>
            <pc:docMk/>
            <pc:sldMk cId="489623090" sldId="261"/>
            <ac:picMk id="49" creationId="{3E1357ED-6A0F-74FB-36EF-7E499197DB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BDFE4-CD31-4C58-A993-2D00D14FC689}" type="datetimeFigureOut">
              <a:rPr lang="en-US" smtClean="0"/>
              <a:t>8/1/24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303151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BDFE4-CD31-4C58-A993-2D00D14FC689}" type="datetimeFigureOut">
              <a:rPr lang="en-US" smtClean="0"/>
              <a:t>8/1/24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163618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BDFE4-CD31-4C58-A993-2D00D14FC689}" type="datetimeFigureOut">
              <a:rPr lang="en-US" smtClean="0"/>
              <a:t>8/1/24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342074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BDFE4-CD31-4C58-A993-2D00D14FC689}" type="datetimeFigureOut">
              <a:rPr lang="en-US" smtClean="0"/>
              <a:t>8/1/24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391246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BDFE4-CD31-4C58-A993-2D00D14FC689}" type="datetimeFigureOut">
              <a:rPr lang="en-US" smtClean="0"/>
              <a:t>8/1/24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16295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BDFE4-CD31-4C58-A993-2D00D14FC689}" type="datetimeFigureOut">
              <a:rPr lang="en-US" smtClean="0"/>
              <a:t>8/1/24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271880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BDFE4-CD31-4C58-A993-2D00D14FC689}" type="datetimeFigureOut">
              <a:rPr lang="en-US" smtClean="0"/>
              <a:t>8/1/24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115664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BDFE4-CD31-4C58-A993-2D00D14FC689}" type="datetimeFigureOut">
              <a:rPr lang="en-US" smtClean="0"/>
              <a:t>8/1/24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193828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BDFE4-CD31-4C58-A993-2D00D14FC689}" type="datetimeFigureOut">
              <a:rPr lang="en-US" smtClean="0"/>
              <a:t>8/1/24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83634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0FBDFE4-CD31-4C58-A993-2D00D14FC689}" type="datetimeFigureOut">
              <a:rPr lang="en-US" smtClean="0"/>
              <a:t>8/1/24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343730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0FBDFE4-CD31-4C58-A993-2D00D14FC689}" type="datetimeFigureOut">
              <a:rPr lang="en-US" smtClean="0"/>
              <a:t>8/1/24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418839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50FBDFE4-CD31-4C58-A993-2D00D14FC689}" type="datetimeFigureOut">
              <a:rPr lang="en-US" smtClean="0"/>
              <a:t>8/1/24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1654D0C5-63DB-42C4-B1BB-020E01479A30}" type="slidenum">
              <a:rPr lang="en-US" smtClean="0"/>
              <a:t>‹#›</a:t>
            </a:fld>
            <a:endParaRPr lang="en-US"/>
          </a:p>
        </p:txBody>
      </p:sp>
    </p:spTree>
    <p:extLst>
      <p:ext uri="{BB962C8B-B14F-4D97-AF65-F5344CB8AC3E}">
        <p14:creationId xmlns:p14="http://schemas.microsoft.com/office/powerpoint/2010/main" val="4283040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10;&#10;Description automatically generated with medium confidence">
            <a:extLst>
              <a:ext uri="{FF2B5EF4-FFF2-40B4-BE49-F238E27FC236}">
                <a16:creationId xmlns:a16="http://schemas.microsoft.com/office/drawing/2014/main" id="{0A5AA252-9036-24F2-322B-AE80DF536C86}"/>
              </a:ext>
            </a:extLst>
          </p:cNvPr>
          <p:cNvPicPr>
            <a:picLocks noChangeAspect="1"/>
          </p:cNvPicPr>
          <p:nvPr/>
        </p:nvPicPr>
        <p:blipFill rotWithShape="1">
          <a:blip r:embed="rId2">
            <a:extLst>
              <a:ext uri="{28A0092B-C50C-407E-A947-70E740481C1C}">
                <a14:useLocalDpi xmlns:a14="http://schemas.microsoft.com/office/drawing/2010/main" val="0"/>
              </a:ext>
            </a:extLst>
          </a:blip>
          <a:srcRect l="18824" t="10191" r="19215" b="9440"/>
          <a:stretch/>
        </p:blipFill>
        <p:spPr>
          <a:xfrm>
            <a:off x="4037801" y="3376182"/>
            <a:ext cx="3711739" cy="3610812"/>
          </a:xfrm>
          <a:prstGeom prst="rect">
            <a:avLst/>
          </a:prstGeom>
        </p:spPr>
      </p:pic>
      <p:pic>
        <p:nvPicPr>
          <p:cNvPr id="80" name="Picture 79" descr="A blue and white background&#10;&#10;Description automatically generated">
            <a:extLst>
              <a:ext uri="{FF2B5EF4-FFF2-40B4-BE49-F238E27FC236}">
                <a16:creationId xmlns:a16="http://schemas.microsoft.com/office/drawing/2014/main" id="{7AED1DA1-314F-EC0C-C284-4948FC689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0"/>
            <a:ext cx="7772400" cy="1554480"/>
          </a:xfrm>
          <a:prstGeom prst="rect">
            <a:avLst/>
          </a:prstGeom>
        </p:spPr>
      </p:pic>
      <p:pic>
        <p:nvPicPr>
          <p:cNvPr id="37" name="Picture 36" descr="A black and white logo&#10;&#10;Description automatically generated">
            <a:extLst>
              <a:ext uri="{FF2B5EF4-FFF2-40B4-BE49-F238E27FC236}">
                <a16:creationId xmlns:a16="http://schemas.microsoft.com/office/drawing/2014/main" id="{49EA0C49-91EF-7AAC-8935-BF150F55F6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0" y="29897"/>
            <a:ext cx="5404252" cy="822983"/>
          </a:xfrm>
          <a:prstGeom prst="rect">
            <a:avLst/>
          </a:prstGeom>
        </p:spPr>
      </p:pic>
      <p:sp>
        <p:nvSpPr>
          <p:cNvPr id="46" name="Subtitle 2">
            <a:extLst>
              <a:ext uri="{FF2B5EF4-FFF2-40B4-BE49-F238E27FC236}">
                <a16:creationId xmlns:a16="http://schemas.microsoft.com/office/drawing/2014/main" id="{4F8DE3E0-B1E2-7E0E-FF40-84F774B34EE1}"/>
              </a:ext>
            </a:extLst>
          </p:cNvPr>
          <p:cNvSpPr txBox="1">
            <a:spLocks/>
          </p:cNvSpPr>
          <p:nvPr/>
        </p:nvSpPr>
        <p:spPr>
          <a:xfrm>
            <a:off x="29425" y="891086"/>
            <a:ext cx="2165745" cy="261610"/>
          </a:xfrm>
          <a:prstGeom prst="rect">
            <a:avLst/>
          </a:prstGeom>
          <a:noFill/>
        </p:spPr>
        <p:txBody>
          <a:bodyPr wrap="square">
            <a:spAutoFit/>
          </a:bodyPr>
          <a:lstStyle>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ea typeface="ＭＳ Ｐゴシック" pitchFamily="-110" charset="-128"/>
              </a:defRPr>
            </a:lvl2pPr>
            <a:lvl3pPr marL="5334000" indent="-1066800" algn="l" defTabSz="4267200" rtl="0" eaLnBrk="0" fontAlgn="base" hangingPunct="0">
              <a:spcBef>
                <a:spcPct val="20000"/>
              </a:spcBef>
              <a:spcAft>
                <a:spcPct val="0"/>
              </a:spcAft>
              <a:buChar char="•"/>
              <a:defRPr sz="11200">
                <a:solidFill>
                  <a:schemeClr val="tx1"/>
                </a:solidFill>
                <a:latin typeface="+mn-lt"/>
                <a:ea typeface="ＭＳ Ｐゴシック" pitchFamily="-110" charset="-128"/>
              </a:defRPr>
            </a:lvl3pPr>
            <a:lvl4pPr marL="74676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4pPr>
            <a:lvl5pPr marL="96012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5pPr>
            <a:lvl6pPr marL="100584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6pPr>
            <a:lvl7pPr marL="105156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7pPr>
            <a:lvl8pPr marL="109728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8pPr>
            <a:lvl9pPr marL="114300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9pPr>
          </a:lstStyle>
          <a:p>
            <a:pPr marL="0" indent="0">
              <a:buFontTx/>
              <a:buNone/>
            </a:pPr>
            <a:r>
              <a:rPr lang="en-US" sz="1100" dirty="0">
                <a:solidFill>
                  <a:schemeClr val="bg1"/>
                </a:solidFill>
                <a:cs typeface="Arial" panose="020B0604020202020204" pitchFamily="34" charset="0"/>
              </a:rPr>
              <a:t>Practical. Connected. Trusted.</a:t>
            </a:r>
          </a:p>
        </p:txBody>
      </p:sp>
      <p:sp>
        <p:nvSpPr>
          <p:cNvPr id="47" name="Text Box 96">
            <a:extLst>
              <a:ext uri="{FF2B5EF4-FFF2-40B4-BE49-F238E27FC236}">
                <a16:creationId xmlns:a16="http://schemas.microsoft.com/office/drawing/2014/main" id="{87B7D493-12E0-B665-1427-B5E075EBCD5F}"/>
              </a:ext>
            </a:extLst>
          </p:cNvPr>
          <p:cNvSpPr txBox="1">
            <a:spLocks noChangeArrowheads="1"/>
          </p:cNvSpPr>
          <p:nvPr/>
        </p:nvSpPr>
        <p:spPr bwMode="auto">
          <a:xfrm>
            <a:off x="360679" y="1363066"/>
            <a:ext cx="7059163" cy="451406"/>
          </a:xfrm>
          <a:prstGeom prst="rect">
            <a:avLst/>
          </a:prstGeom>
          <a:noFill/>
          <a:ln w="9525">
            <a:noFill/>
            <a:miter lim="800000"/>
            <a:headEnd/>
            <a:tailEnd/>
          </a:ln>
          <a:effectLst/>
        </p:spPr>
        <p:txBody>
          <a:bodyPr wrap="square">
            <a:prstTxWarp prst="textNoShape">
              <a:avLst/>
            </a:prstTxWarp>
            <a:spAutoFit/>
          </a:bodyPr>
          <a:lstStyle/>
          <a:p>
            <a:pPr defTabSz="914400" eaLnBrk="0" fontAlgn="base" hangingPunct="0">
              <a:lnSpc>
                <a:spcPts val="2784"/>
              </a:lnSpc>
              <a:spcBef>
                <a:spcPct val="0"/>
              </a:spcBef>
              <a:spcAft>
                <a:spcPct val="0"/>
              </a:spcAft>
            </a:pPr>
            <a:r>
              <a:rPr lang="en-US" sz="2400" b="1" dirty="0">
                <a:solidFill>
                  <a:srgbClr val="2860AA"/>
                </a:solidFill>
                <a:cs typeface="Arial" panose="020B0604020202020204" pitchFamily="34" charset="0"/>
              </a:rPr>
              <a:t>UC Cooperative Extension San Bernardino County</a:t>
            </a:r>
          </a:p>
        </p:txBody>
      </p:sp>
      <p:sp>
        <p:nvSpPr>
          <p:cNvPr id="83" name="object 2">
            <a:extLst>
              <a:ext uri="{FF2B5EF4-FFF2-40B4-BE49-F238E27FC236}">
                <a16:creationId xmlns:a16="http://schemas.microsoft.com/office/drawing/2014/main" id="{8862B9BE-A53A-988A-0C80-440AC7C614D3}"/>
              </a:ext>
            </a:extLst>
          </p:cNvPr>
          <p:cNvSpPr/>
          <p:nvPr/>
        </p:nvSpPr>
        <p:spPr>
          <a:xfrm>
            <a:off x="0" y="9875465"/>
            <a:ext cx="7772400" cy="182939"/>
          </a:xfrm>
          <a:custGeom>
            <a:avLst/>
            <a:gdLst/>
            <a:ahLst/>
            <a:cxnLst/>
            <a:rect l="l" t="t" r="r" b="b"/>
            <a:pathLst>
              <a:path w="7772400" h="817880">
                <a:moveTo>
                  <a:pt x="7772400" y="0"/>
                </a:moveTo>
                <a:lnTo>
                  <a:pt x="0" y="0"/>
                </a:lnTo>
                <a:lnTo>
                  <a:pt x="0" y="817880"/>
                </a:lnTo>
                <a:lnTo>
                  <a:pt x="7772400" y="817880"/>
                </a:lnTo>
                <a:lnTo>
                  <a:pt x="7772400" y="0"/>
                </a:lnTo>
                <a:close/>
              </a:path>
            </a:pathLst>
          </a:custGeom>
          <a:solidFill>
            <a:schemeClr val="accent2"/>
          </a:solidFill>
        </p:spPr>
        <p:txBody>
          <a:bodyPr wrap="square" lIns="0" tIns="0" rIns="0" bIns="0" rtlCol="0"/>
          <a:lstStyle/>
          <a:p>
            <a:endParaRPr/>
          </a:p>
        </p:txBody>
      </p:sp>
      <p:sp>
        <p:nvSpPr>
          <p:cNvPr id="4" name="object 58">
            <a:extLst>
              <a:ext uri="{FF2B5EF4-FFF2-40B4-BE49-F238E27FC236}">
                <a16:creationId xmlns:a16="http://schemas.microsoft.com/office/drawing/2014/main" id="{7E517C35-6D8B-6723-CEF8-C176F94A35BC}"/>
              </a:ext>
            </a:extLst>
          </p:cNvPr>
          <p:cNvSpPr/>
          <p:nvPr/>
        </p:nvSpPr>
        <p:spPr>
          <a:xfrm>
            <a:off x="419100" y="7045811"/>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dirty="0"/>
          </a:p>
        </p:txBody>
      </p:sp>
      <p:pic>
        <p:nvPicPr>
          <p:cNvPr id="6" name="object 12">
            <a:extLst>
              <a:ext uri="{FF2B5EF4-FFF2-40B4-BE49-F238E27FC236}">
                <a16:creationId xmlns:a16="http://schemas.microsoft.com/office/drawing/2014/main" id="{559DA6F0-588F-E558-8FB7-F82187E82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0" y="1826426"/>
            <a:ext cx="3961721" cy="3457883"/>
          </a:xfrm>
          <a:prstGeom prst="rect">
            <a:avLst/>
          </a:prstGeom>
        </p:spPr>
      </p:pic>
      <p:sp>
        <p:nvSpPr>
          <p:cNvPr id="9" name="Text Box 13">
            <a:extLst>
              <a:ext uri="{FF2B5EF4-FFF2-40B4-BE49-F238E27FC236}">
                <a16:creationId xmlns:a16="http://schemas.microsoft.com/office/drawing/2014/main" id="{AD2E3DFB-77EB-566C-C174-D3320A84F248}"/>
              </a:ext>
            </a:extLst>
          </p:cNvPr>
          <p:cNvSpPr txBox="1"/>
          <p:nvPr/>
        </p:nvSpPr>
        <p:spPr>
          <a:xfrm>
            <a:off x="4143375" y="1826426"/>
            <a:ext cx="3419505" cy="148119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100" b="0" i="1" u="none" strike="noStrike" kern="0" cap="none" spc="0" normalizeH="0" baseline="0" noProof="0" dirty="0">
                <a:ln>
                  <a:noFill/>
                </a:ln>
                <a:solidFill>
                  <a:schemeClr val="tx1"/>
                </a:solidFill>
                <a:effectLst/>
                <a:uLnTx/>
                <a:uFillTx/>
                <a:ea typeface="Calibri" panose="020F0502020204030204" pitchFamily="34" charset="0"/>
              </a:rPr>
              <a:t>“UC ANR offers local expertise with a practical mindset and applied research. They are people who can look directly at a problem and work together with the community and campus-based experts on a solution”</a:t>
            </a:r>
          </a:p>
          <a:p>
            <a:pPr marL="0" marR="0" lvl="0" indent="0" algn="ctr" defTabSz="914400" eaLnBrk="1" fontAlgn="auto" latinLnBrk="0" hangingPunct="1">
              <a:lnSpc>
                <a:spcPct val="100000"/>
              </a:lnSpc>
              <a:spcBef>
                <a:spcPts val="0"/>
              </a:spcBef>
              <a:buClrTx/>
              <a:buSzTx/>
              <a:buFontTx/>
              <a:buNone/>
              <a:tabLst/>
              <a:defRPr/>
            </a:pPr>
            <a:r>
              <a:rPr kumimoji="0" lang="en-US" sz="1100" b="0" i="1" u="none" strike="noStrike" kern="0" cap="none" spc="0" normalizeH="0" baseline="0" noProof="0" dirty="0">
                <a:ln>
                  <a:noFill/>
                </a:ln>
                <a:solidFill>
                  <a:schemeClr val="tx1"/>
                </a:solidFill>
                <a:effectLst/>
                <a:uLnTx/>
                <a:uFillTx/>
                <a:ea typeface="Calibri" panose="020F0502020204030204" pitchFamily="34" charset="0"/>
              </a:rPr>
              <a:t> – Don Bransford </a:t>
            </a:r>
          </a:p>
          <a:p>
            <a:pPr marL="0" marR="0" lvl="0" indent="0" algn="ctr" defTabSz="914400" eaLnBrk="1" fontAlgn="auto" latinLnBrk="0" hangingPunct="1">
              <a:lnSpc>
                <a:spcPct val="100000"/>
              </a:lnSpc>
              <a:spcBef>
                <a:spcPts val="0"/>
              </a:spcBef>
              <a:buClrTx/>
              <a:buSzTx/>
              <a:buFontTx/>
              <a:buNone/>
              <a:tabLst/>
              <a:defRPr/>
            </a:pPr>
            <a:r>
              <a:rPr lang="en-US" sz="1100" i="1" kern="0" dirty="0">
                <a:solidFill>
                  <a:schemeClr val="tx1"/>
                </a:solidFill>
                <a:ea typeface="Calibri" panose="020F0502020204030204" pitchFamily="34" charset="0"/>
                <a:cs typeface="Times New Roman" panose="02020603050405020304" pitchFamily="18" charset="0"/>
              </a:rPr>
              <a:t>President, Bransford Farms</a:t>
            </a:r>
            <a:endParaRPr kumimoji="0" lang="en-US" sz="1100" b="1" i="0" u="none" strike="noStrike" kern="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p:txBody>
      </p:sp>
      <p:sp>
        <p:nvSpPr>
          <p:cNvPr id="10" name="object 8">
            <a:extLst>
              <a:ext uri="{FF2B5EF4-FFF2-40B4-BE49-F238E27FC236}">
                <a16:creationId xmlns:a16="http://schemas.microsoft.com/office/drawing/2014/main" id="{CA77C031-3732-CD06-4AA4-ED6E59C26FD5}"/>
              </a:ext>
            </a:extLst>
          </p:cNvPr>
          <p:cNvSpPr txBox="1"/>
          <p:nvPr/>
        </p:nvSpPr>
        <p:spPr>
          <a:xfrm>
            <a:off x="697274" y="4274300"/>
            <a:ext cx="2719333" cy="857285"/>
          </a:xfrm>
          <a:prstGeom prst="rect">
            <a:avLst/>
          </a:prstGeom>
          <a:solidFill>
            <a:schemeClr val="bg1">
              <a:alpha val="65000"/>
            </a:schemeClr>
          </a:solidFill>
        </p:spPr>
        <p:txBody>
          <a:bodyPr vert="horz" wrap="square" lIns="0" tIns="26034" rIns="0" bIns="0" rtlCol="0">
            <a:spAutoFit/>
          </a:bodyPr>
          <a:lstStyle/>
          <a:p>
            <a:pPr marR="5080" algn="ctr"/>
            <a:r>
              <a:rPr spc="-50" dirty="0">
                <a:solidFill>
                  <a:srgbClr val="231F20"/>
                </a:solidFill>
                <a:cs typeface="Arial"/>
              </a:rPr>
              <a:t>UCCE</a:t>
            </a:r>
            <a:r>
              <a:rPr spc="-60" dirty="0">
                <a:solidFill>
                  <a:srgbClr val="231F20"/>
                </a:solidFill>
                <a:cs typeface="Arial"/>
              </a:rPr>
              <a:t> </a:t>
            </a:r>
            <a:r>
              <a:rPr spc="-45" dirty="0">
                <a:solidFill>
                  <a:srgbClr val="231F20"/>
                </a:solidFill>
                <a:cs typeface="Arial"/>
              </a:rPr>
              <a:t>delivers</a:t>
            </a:r>
            <a:r>
              <a:rPr spc="-100" dirty="0">
                <a:solidFill>
                  <a:srgbClr val="231F20"/>
                </a:solidFill>
                <a:cs typeface="Arial"/>
              </a:rPr>
              <a:t> </a:t>
            </a:r>
            <a:r>
              <a:rPr b="1" spc="-35" dirty="0">
                <a:solidFill>
                  <a:srgbClr val="0B8D45"/>
                </a:solidFill>
                <a:cs typeface="Arial"/>
              </a:rPr>
              <a:t>$20</a:t>
            </a:r>
            <a:r>
              <a:rPr b="1" spc="-60" dirty="0">
                <a:solidFill>
                  <a:srgbClr val="0B8D45"/>
                </a:solidFill>
                <a:cs typeface="Arial"/>
              </a:rPr>
              <a:t> </a:t>
            </a:r>
            <a:r>
              <a:rPr spc="-50" dirty="0">
                <a:solidFill>
                  <a:srgbClr val="231F20"/>
                </a:solidFill>
                <a:cs typeface="Arial"/>
              </a:rPr>
              <a:t>in program extension for every</a:t>
            </a:r>
            <a:r>
              <a:rPr spc="-60" dirty="0">
                <a:solidFill>
                  <a:srgbClr val="231F20"/>
                </a:solidFill>
                <a:cs typeface="Arial"/>
              </a:rPr>
              <a:t> </a:t>
            </a:r>
            <a:endParaRPr lang="en-US" spc="-60" dirty="0">
              <a:solidFill>
                <a:srgbClr val="231F20"/>
              </a:solidFill>
              <a:cs typeface="Arial"/>
            </a:endParaRPr>
          </a:p>
          <a:p>
            <a:pPr marR="5080" algn="ctr"/>
            <a:r>
              <a:rPr b="1" spc="-35" dirty="0">
                <a:solidFill>
                  <a:srgbClr val="0B8D45"/>
                </a:solidFill>
                <a:cs typeface="Arial"/>
              </a:rPr>
              <a:t>$1</a:t>
            </a:r>
            <a:r>
              <a:rPr b="1" spc="-65" dirty="0">
                <a:solidFill>
                  <a:srgbClr val="0B8D45"/>
                </a:solidFill>
                <a:cs typeface="Arial"/>
              </a:rPr>
              <a:t> </a:t>
            </a:r>
            <a:r>
              <a:rPr spc="-45" dirty="0">
                <a:solidFill>
                  <a:srgbClr val="231F20"/>
                </a:solidFill>
                <a:cs typeface="Arial"/>
              </a:rPr>
              <a:t>of County investment</a:t>
            </a:r>
          </a:p>
        </p:txBody>
      </p:sp>
      <p:sp>
        <p:nvSpPr>
          <p:cNvPr id="11" name="Rectangle 10">
            <a:extLst>
              <a:ext uri="{FF2B5EF4-FFF2-40B4-BE49-F238E27FC236}">
                <a16:creationId xmlns:a16="http://schemas.microsoft.com/office/drawing/2014/main" id="{AAAE904B-6E99-EDF7-F93C-D2BAD04B8E80}"/>
              </a:ext>
            </a:extLst>
          </p:cNvPr>
          <p:cNvSpPr/>
          <p:nvPr/>
        </p:nvSpPr>
        <p:spPr>
          <a:xfrm>
            <a:off x="47625" y="5319034"/>
            <a:ext cx="4371975" cy="16927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rIns="137160" rtlCol="0" anchor="ctr">
            <a:spAutoFit/>
          </a:bodyP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Strengthening Local Communities</a:t>
            </a:r>
          </a:p>
          <a:p>
            <a:pPr marR="5080" lvl="0" algn="r" defTabSz="914400" eaLnBrk="1" fontAlgn="auto" latinLnBrk="0" hangingPunct="1">
              <a:spcAft>
                <a:spcPts val="0"/>
              </a:spcAft>
              <a:buClrTx/>
              <a:buSzTx/>
              <a:buFontTx/>
              <a:buNone/>
              <a:tabLst/>
              <a:defRPr/>
            </a:pPr>
            <a:endParaRPr kumimoji="0" lang="en-US" sz="200" b="1" i="0" u="none" strike="noStrike" kern="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UCCE San Bernardino brings vigorous UC research in agriculture, natural resources, nutrition, and youth development to improve local communities and lives of San Bernardino County residents. By working and living among those we serve, we expand UC’s reach to engage all people and communities, bringing practical, science-based solutions for everyday problems. Forming partnerships with public, private and tribal entities, we enhance stewardship, problem-solving, and community education.</a:t>
            </a:r>
          </a:p>
        </p:txBody>
      </p:sp>
      <p:sp>
        <p:nvSpPr>
          <p:cNvPr id="12" name="object 58">
            <a:extLst>
              <a:ext uri="{FF2B5EF4-FFF2-40B4-BE49-F238E27FC236}">
                <a16:creationId xmlns:a16="http://schemas.microsoft.com/office/drawing/2014/main" id="{64EFC0AF-6F9E-B8DC-19E1-0CA415B13BD2}"/>
              </a:ext>
            </a:extLst>
          </p:cNvPr>
          <p:cNvSpPr/>
          <p:nvPr/>
        </p:nvSpPr>
        <p:spPr>
          <a:xfrm>
            <a:off x="419100" y="8560041"/>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dirty="0"/>
          </a:p>
        </p:txBody>
      </p:sp>
      <p:sp>
        <p:nvSpPr>
          <p:cNvPr id="13" name="Rectangle 12">
            <a:extLst>
              <a:ext uri="{FF2B5EF4-FFF2-40B4-BE49-F238E27FC236}">
                <a16:creationId xmlns:a16="http://schemas.microsoft.com/office/drawing/2014/main" id="{E7C5BEC1-6C9E-5A35-FA09-D14FC96BEDD3}"/>
              </a:ext>
            </a:extLst>
          </p:cNvPr>
          <p:cNvSpPr/>
          <p:nvPr/>
        </p:nvSpPr>
        <p:spPr>
          <a:xfrm>
            <a:off x="2781301" y="7134590"/>
            <a:ext cx="4917300" cy="1184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rIns="137160" rtlCol="0" anchor="ctr">
            <a:spAutoFit/>
          </a:bodyP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Developing a Qualified Workforce</a:t>
            </a:r>
          </a:p>
          <a:p>
            <a:pPr marR="5080" lvl="0" algn="r" defTabSz="914400" eaLnBrk="1" fontAlgn="auto" latinLnBrk="0" hangingPunct="1">
              <a:spcAft>
                <a:spcPts val="0"/>
              </a:spcAft>
              <a:buClrTx/>
              <a:buSzTx/>
              <a:buFontTx/>
              <a:buNone/>
              <a:tabLst/>
              <a:defRPr/>
            </a:pPr>
            <a:endParaRPr kumimoji="0" lang="en-US" sz="200" b="1" i="0" u="none" strike="noStrike" kern="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UC ANR’s programs equip youth for college, successful careers, and to be engaged in their communities. They empower workers and growers to use cutting-edge research to advance innovation. UC ANR helps develop a qualified workforce and promotes healthy communities to increase opportunities to ensure a robust and thriving economy.</a:t>
            </a:r>
          </a:p>
        </p:txBody>
      </p:sp>
      <p:pic>
        <p:nvPicPr>
          <p:cNvPr id="14" name="object 4">
            <a:extLst>
              <a:ext uri="{FF2B5EF4-FFF2-40B4-BE49-F238E27FC236}">
                <a16:creationId xmlns:a16="http://schemas.microsoft.com/office/drawing/2014/main" id="{2F75FB48-AA76-2F4C-E82C-228DAB991A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422"/>
          <a:stretch/>
        </p:blipFill>
        <p:spPr>
          <a:xfrm>
            <a:off x="70333" y="7148051"/>
            <a:ext cx="2707873" cy="1279508"/>
          </a:xfrm>
          <a:prstGeom prst="rect">
            <a:avLst/>
          </a:prstGeom>
        </p:spPr>
      </p:pic>
      <p:sp>
        <p:nvSpPr>
          <p:cNvPr id="15" name="Rectangle 14">
            <a:extLst>
              <a:ext uri="{FF2B5EF4-FFF2-40B4-BE49-F238E27FC236}">
                <a16:creationId xmlns:a16="http://schemas.microsoft.com/office/drawing/2014/main" id="{9FD6660F-477F-0D3D-25D3-30498D6D9E1E}"/>
              </a:ext>
            </a:extLst>
          </p:cNvPr>
          <p:cNvSpPr/>
          <p:nvPr/>
        </p:nvSpPr>
        <p:spPr>
          <a:xfrm>
            <a:off x="73799" y="8629220"/>
            <a:ext cx="4371975"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rIns="137160" rtlCol="0" anchor="ctr">
            <a:spAutoFit/>
          </a:bodyP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The Year in Volunteers</a:t>
            </a:r>
          </a:p>
          <a:p>
            <a:pPr marR="5080" lvl="0" algn="r" defTabSz="914400" eaLnBrk="1" fontAlgn="auto" latinLnBrk="0" hangingPunct="1">
              <a:spcAft>
                <a:spcPts val="0"/>
              </a:spcAft>
              <a:buClrTx/>
              <a:buSzTx/>
              <a:buFontTx/>
              <a:buNone/>
              <a:tabLst/>
              <a:defRPr/>
            </a:pPr>
            <a:endParaRPr kumimoji="0" lang="en-US" sz="200" b="1" i="0" u="none" strike="noStrike" kern="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Each year, UCCE volunteers donate their time to extend proven solutions. They help make San Bernardino County residents and communities more sustainable, protect our natural resources, and empower us to be healthy, successful, and productive.</a:t>
            </a:r>
          </a:p>
        </p:txBody>
      </p:sp>
      <p:sp>
        <p:nvSpPr>
          <p:cNvPr id="19" name="object 6">
            <a:extLst>
              <a:ext uri="{FF2B5EF4-FFF2-40B4-BE49-F238E27FC236}">
                <a16:creationId xmlns:a16="http://schemas.microsoft.com/office/drawing/2014/main" id="{0AD3DBC7-EA3A-F53D-086C-BBAF0EBE1D4D}"/>
              </a:ext>
            </a:extLst>
          </p:cNvPr>
          <p:cNvSpPr txBox="1"/>
          <p:nvPr/>
        </p:nvSpPr>
        <p:spPr>
          <a:xfrm>
            <a:off x="4827934" y="8723395"/>
            <a:ext cx="1021715" cy="443711"/>
          </a:xfrm>
          <a:prstGeom prst="rect">
            <a:avLst/>
          </a:prstGeom>
        </p:spPr>
        <p:txBody>
          <a:bodyPr vert="horz" wrap="square" lIns="0" tIns="12700" rIns="0" bIns="0" rtlCol="0">
            <a:spAutoFit/>
          </a:bodyPr>
          <a:lstStyle/>
          <a:p>
            <a:pPr algn="ctr">
              <a:lnSpc>
                <a:spcPct val="100000"/>
              </a:lnSpc>
              <a:spcBef>
                <a:spcPts val="100"/>
              </a:spcBef>
            </a:pPr>
            <a:r>
              <a:rPr lang="en-US" sz="1600" b="1" dirty="0">
                <a:solidFill>
                  <a:srgbClr val="007CC0"/>
                </a:solidFill>
                <a:cs typeface="Arial"/>
              </a:rPr>
              <a:t>471</a:t>
            </a:r>
            <a:endParaRPr sz="1600" b="1" dirty="0">
              <a:solidFill>
                <a:srgbClr val="007CC0"/>
              </a:solidFill>
              <a:cs typeface="Arial"/>
            </a:endParaRPr>
          </a:p>
          <a:p>
            <a:pPr algn="ctr">
              <a:lnSpc>
                <a:spcPct val="100000"/>
              </a:lnSpc>
              <a:spcBef>
                <a:spcPts val="40"/>
              </a:spcBef>
            </a:pPr>
            <a:r>
              <a:rPr sz="1200" b="1" spc="-10" dirty="0">
                <a:solidFill>
                  <a:srgbClr val="231F20"/>
                </a:solidFill>
                <a:cs typeface="Arial"/>
              </a:rPr>
              <a:t>Volunteers</a:t>
            </a:r>
          </a:p>
        </p:txBody>
      </p:sp>
      <p:sp>
        <p:nvSpPr>
          <p:cNvPr id="20" name="object 7">
            <a:extLst>
              <a:ext uri="{FF2B5EF4-FFF2-40B4-BE49-F238E27FC236}">
                <a16:creationId xmlns:a16="http://schemas.microsoft.com/office/drawing/2014/main" id="{EFCEA1F0-CCD5-24BC-C763-EFE0D13BE926}"/>
              </a:ext>
            </a:extLst>
          </p:cNvPr>
          <p:cNvSpPr txBox="1"/>
          <p:nvPr/>
        </p:nvSpPr>
        <p:spPr>
          <a:xfrm>
            <a:off x="5849649" y="8723395"/>
            <a:ext cx="1443990" cy="443711"/>
          </a:xfrm>
          <a:prstGeom prst="rect">
            <a:avLst/>
          </a:prstGeom>
        </p:spPr>
        <p:txBody>
          <a:bodyPr vert="horz" wrap="square" lIns="0" tIns="12700" rIns="0" bIns="0" rtlCol="0">
            <a:spAutoFit/>
          </a:bodyPr>
          <a:lstStyle/>
          <a:p>
            <a:pPr algn="ctr">
              <a:spcBef>
                <a:spcPts val="100"/>
              </a:spcBef>
            </a:pPr>
            <a:r>
              <a:rPr lang="en-US" sz="1600" b="1" dirty="0">
                <a:solidFill>
                  <a:srgbClr val="007CC0"/>
                </a:solidFill>
                <a:cs typeface="Arial"/>
              </a:rPr>
              <a:t>13,157</a:t>
            </a:r>
            <a:endParaRPr sz="1600" b="1" dirty="0">
              <a:solidFill>
                <a:srgbClr val="007CC0"/>
              </a:solidFill>
              <a:cs typeface="Arial"/>
            </a:endParaRPr>
          </a:p>
          <a:p>
            <a:pPr algn="ctr">
              <a:spcBef>
                <a:spcPts val="40"/>
              </a:spcBef>
            </a:pPr>
            <a:r>
              <a:rPr sz="1200" b="1" spc="-10" dirty="0">
                <a:solidFill>
                  <a:srgbClr val="231F20"/>
                </a:solidFill>
                <a:cs typeface="Arial"/>
              </a:rPr>
              <a:t>Volunteer Hours</a:t>
            </a:r>
          </a:p>
        </p:txBody>
      </p:sp>
      <p:sp>
        <p:nvSpPr>
          <p:cNvPr id="21" name="object 7">
            <a:extLst>
              <a:ext uri="{FF2B5EF4-FFF2-40B4-BE49-F238E27FC236}">
                <a16:creationId xmlns:a16="http://schemas.microsoft.com/office/drawing/2014/main" id="{884D80AF-A634-69AA-BF07-8EF2D844733E}"/>
              </a:ext>
            </a:extLst>
          </p:cNvPr>
          <p:cNvSpPr txBox="1"/>
          <p:nvPr/>
        </p:nvSpPr>
        <p:spPr>
          <a:xfrm>
            <a:off x="4548326" y="9255750"/>
            <a:ext cx="2804974" cy="443711"/>
          </a:xfrm>
          <a:prstGeom prst="rect">
            <a:avLst/>
          </a:prstGeom>
        </p:spPr>
        <p:txBody>
          <a:bodyPr vert="horz" wrap="square" lIns="0" tIns="12700" rIns="0" bIns="0" rtlCol="0">
            <a:spAutoFit/>
          </a:bodyPr>
          <a:lstStyle/>
          <a:p>
            <a:pPr algn="ctr">
              <a:spcBef>
                <a:spcPts val="680"/>
              </a:spcBef>
            </a:pPr>
            <a:r>
              <a:rPr lang="en-US" sz="1600" b="1" dirty="0">
                <a:solidFill>
                  <a:srgbClr val="007CC0"/>
                </a:solidFill>
                <a:cs typeface="Arial"/>
              </a:rPr>
              <a:t>$467,869</a:t>
            </a:r>
            <a:endParaRPr lang="en-US" sz="1600" dirty="0">
              <a:solidFill>
                <a:srgbClr val="007CC0"/>
              </a:solidFill>
              <a:cs typeface="Arial"/>
            </a:endParaRPr>
          </a:p>
          <a:p>
            <a:pPr marL="12065" marR="5080" algn="ctr"/>
            <a:r>
              <a:rPr lang="en-US" sz="1200" b="1" spc="-10" dirty="0">
                <a:solidFill>
                  <a:srgbClr val="231F20"/>
                </a:solidFill>
                <a:cs typeface="Arial"/>
              </a:rPr>
              <a:t>Value</a:t>
            </a:r>
            <a:r>
              <a:rPr lang="en-US" sz="1200" b="1" spc="-40" dirty="0">
                <a:solidFill>
                  <a:srgbClr val="231F20"/>
                </a:solidFill>
                <a:cs typeface="Arial"/>
              </a:rPr>
              <a:t> </a:t>
            </a:r>
            <a:r>
              <a:rPr lang="en-US" sz="1200" b="1" spc="-25" dirty="0">
                <a:solidFill>
                  <a:srgbClr val="231F20"/>
                </a:solidFill>
                <a:cs typeface="Arial"/>
              </a:rPr>
              <a:t>of </a:t>
            </a:r>
            <a:r>
              <a:rPr lang="en-US" sz="1200" b="1" spc="-10" dirty="0">
                <a:solidFill>
                  <a:srgbClr val="231F20"/>
                </a:solidFill>
                <a:cs typeface="Arial"/>
              </a:rPr>
              <a:t>Volunteer</a:t>
            </a:r>
            <a:r>
              <a:rPr lang="en-US" sz="1200" b="1" spc="-40" dirty="0">
                <a:solidFill>
                  <a:srgbClr val="231F20"/>
                </a:solidFill>
                <a:cs typeface="Arial"/>
              </a:rPr>
              <a:t> </a:t>
            </a:r>
            <a:r>
              <a:rPr lang="en-US" sz="1200" b="1" spc="-20" dirty="0">
                <a:solidFill>
                  <a:srgbClr val="231F20"/>
                </a:solidFill>
                <a:cs typeface="Arial"/>
              </a:rPr>
              <a:t>Service Hours</a:t>
            </a:r>
            <a:endParaRPr lang="en-US" sz="1200" dirty="0">
              <a:cs typeface="Arial"/>
            </a:endParaRPr>
          </a:p>
        </p:txBody>
      </p:sp>
    </p:spTree>
    <p:extLst>
      <p:ext uri="{BB962C8B-B14F-4D97-AF65-F5344CB8AC3E}">
        <p14:creationId xmlns:p14="http://schemas.microsoft.com/office/powerpoint/2010/main" val="206062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FBA3650B-CAC1-B8D2-D369-26B48B489FC3}"/>
              </a:ext>
            </a:extLst>
          </p:cNvPr>
          <p:cNvSpPr/>
          <p:nvPr/>
        </p:nvSpPr>
        <p:spPr>
          <a:xfrm>
            <a:off x="36528" y="8336665"/>
            <a:ext cx="5626769" cy="7453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R="5080" lvl="0" defTabSz="914400" eaLnBrk="1" fontAlgn="auto" latinLnBrk="0" hangingPunct="1">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rPr>
              <a:t>15,616</a:t>
            </a:r>
            <a:r>
              <a:rPr lang="en-US" sz="1200" b="1" kern="0" dirty="0">
                <a:solidFill>
                  <a:sysClr val="windowText" lastClr="000000"/>
                </a:solidFill>
              </a:rPr>
              <a:t> </a:t>
            </a:r>
            <a:r>
              <a:rPr lang="en-US" sz="1000" kern="0" dirty="0">
                <a:solidFill>
                  <a:sysClr val="windowText" lastClr="000000"/>
                </a:solidFill>
              </a:rPr>
              <a:t>pr</a:t>
            </a:r>
            <a:r>
              <a:rPr kumimoji="0" lang="en-US" sz="1000" b="0" i="0" u="none" strike="noStrike" kern="0" cap="none" spc="0" normalizeH="0" baseline="0" noProof="0" dirty="0" err="1">
                <a:ln>
                  <a:noFill/>
                </a:ln>
                <a:solidFill>
                  <a:sysClr val="windowText" lastClr="000000"/>
                </a:solidFill>
                <a:effectLst/>
                <a:uLnTx/>
                <a:uFillTx/>
              </a:rPr>
              <a:t>ofessionals</a:t>
            </a:r>
            <a:r>
              <a:rPr kumimoji="0" lang="en-US" sz="1000" b="0" i="0" u="none" strike="noStrike" kern="0" cap="none" spc="0" normalizeH="0" baseline="0" noProof="0" dirty="0">
                <a:ln>
                  <a:noFill/>
                </a:ln>
                <a:solidFill>
                  <a:sysClr val="windowText" lastClr="000000"/>
                </a:solidFill>
                <a:effectLst/>
                <a:uLnTx/>
                <a:uFillTx/>
              </a:rPr>
              <a:t> and residents attended UCCE education events to increase their knowledge and capacity to protect natural environments from </a:t>
            </a:r>
            <a:r>
              <a:rPr kumimoji="0" lang="en-US" sz="1000" b="1" i="0" u="none" strike="noStrike" kern="0" cap="none" spc="0" normalizeH="0" baseline="0" noProof="0" dirty="0">
                <a:ln>
                  <a:noFill/>
                </a:ln>
                <a:solidFill>
                  <a:sysClr val="windowText" lastClr="000000"/>
                </a:solidFill>
                <a:effectLst/>
                <a:uLnTx/>
                <a:uFillTx/>
              </a:rPr>
              <a:t>climate change, wildfire, invasive weeds and forest pests, </a:t>
            </a:r>
            <a:r>
              <a:rPr kumimoji="0" lang="en-US" sz="1000" b="0" i="0" u="none" strike="noStrike" kern="0" cap="none" spc="0" normalizeH="0" baseline="0" noProof="0" dirty="0">
                <a:ln>
                  <a:noFill/>
                </a:ln>
                <a:solidFill>
                  <a:sysClr val="windowText" lastClr="000000"/>
                </a:solidFill>
                <a:effectLst/>
                <a:uLnTx/>
                <a:uFillTx/>
              </a:rPr>
              <a:t>and improve sustainability. </a:t>
            </a:r>
            <a:endParaRPr kumimoji="0" lang="en-US" sz="1000" b="1" i="0" u="none" strike="noStrike" kern="0" cap="none" spc="0" normalizeH="0" baseline="0" noProof="0" dirty="0">
              <a:ln>
                <a:noFill/>
              </a:ln>
              <a:solidFill>
                <a:sysClr val="windowText" lastClr="000000"/>
              </a:solidFill>
              <a:effectLst/>
              <a:uLnTx/>
              <a:uFillTx/>
            </a:endParaRPr>
          </a:p>
        </p:txBody>
      </p:sp>
      <p:pic>
        <p:nvPicPr>
          <p:cNvPr id="9" name="Picture 8">
            <a:extLst>
              <a:ext uri="{FF2B5EF4-FFF2-40B4-BE49-F238E27FC236}">
                <a16:creationId xmlns:a16="http://schemas.microsoft.com/office/drawing/2014/main" id="{0188DCB5-A43E-01D9-EAF7-2C7E984767D7}"/>
              </a:ext>
            </a:extLst>
          </p:cNvPr>
          <p:cNvPicPr>
            <a:picLocks noChangeAspect="1"/>
          </p:cNvPicPr>
          <p:nvPr/>
        </p:nvPicPr>
        <p:blipFill>
          <a:blip r:embed="rId2"/>
          <a:srcRect/>
          <a:stretch/>
        </p:blipFill>
        <p:spPr>
          <a:xfrm rot="10800000">
            <a:off x="2250" y="1027"/>
            <a:ext cx="7772400" cy="285195"/>
          </a:xfrm>
          <a:prstGeom prst="rect">
            <a:avLst/>
          </a:prstGeom>
        </p:spPr>
      </p:pic>
      <p:sp>
        <p:nvSpPr>
          <p:cNvPr id="14" name="Text Box 12">
            <a:extLst>
              <a:ext uri="{FF2B5EF4-FFF2-40B4-BE49-F238E27FC236}">
                <a16:creationId xmlns:a16="http://schemas.microsoft.com/office/drawing/2014/main" id="{134A63DA-10A0-5431-4D8B-2A1E3F148083}"/>
              </a:ext>
            </a:extLst>
          </p:cNvPr>
          <p:cNvSpPr txBox="1"/>
          <p:nvPr/>
        </p:nvSpPr>
        <p:spPr>
          <a:xfrm>
            <a:off x="84688" y="5916919"/>
            <a:ext cx="5626770" cy="22262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137160" tIns="45720" rIns="137160" bIns="45720" numCol="1" spcCol="0" rtlCol="0" fromWordArt="0" anchor="t" anchorCtr="0" forceAA="0" compatLnSpc="1">
            <a:prstTxWarp prst="textNoShape">
              <a:avLst/>
            </a:prstTxWarp>
            <a:spAutoFit/>
          </a:bodyPr>
          <a:lstStyle/>
          <a:p>
            <a:pPr marL="0" marR="54610">
              <a:spcBef>
                <a:spcPts val="0"/>
              </a:spcBef>
              <a:spcAft>
                <a:spcPts val="400"/>
              </a:spcAft>
            </a:pPr>
            <a:r>
              <a:rPr lang="en-US" sz="1400" b="1" kern="1400" dirty="0">
                <a:solidFill>
                  <a:srgbClr val="000000"/>
                </a:solidFill>
                <a:effectLst/>
                <a:ea typeface="Times New Roman" panose="02020603050405020304" pitchFamily="18" charset="0"/>
              </a:rPr>
              <a:t>UC Master Gardener</a:t>
            </a:r>
            <a:br>
              <a:rPr lang="en-US" sz="1000" kern="1400" dirty="0">
                <a:solidFill>
                  <a:srgbClr val="000000"/>
                </a:solidFill>
                <a:effectLst/>
                <a:ea typeface="Times New Roman" panose="02020603050405020304" pitchFamily="18" charset="0"/>
              </a:rPr>
            </a:br>
            <a:r>
              <a:rPr lang="en-US" sz="1000" b="1" kern="1400" dirty="0">
                <a:solidFill>
                  <a:srgbClr val="000000"/>
                </a:solidFill>
                <a:effectLst/>
                <a:ea typeface="Times New Roman" panose="02020603050405020304" pitchFamily="18" charset="0"/>
              </a:rPr>
              <a:t>185</a:t>
            </a:r>
            <a:r>
              <a:rPr lang="en-US" sz="1000" kern="1400" dirty="0">
                <a:solidFill>
                  <a:srgbClr val="000000"/>
                </a:solidFill>
                <a:effectLst/>
                <a:ea typeface="Times New Roman" panose="02020603050405020304" pitchFamily="18" charset="0"/>
              </a:rPr>
              <a:t> volunteers </a:t>
            </a:r>
            <a:br>
              <a:rPr lang="en-US" sz="1000" kern="1400" dirty="0">
                <a:solidFill>
                  <a:srgbClr val="000000"/>
                </a:solidFill>
                <a:effectLst/>
                <a:ea typeface="Times New Roman" panose="02020603050405020304" pitchFamily="18" charset="0"/>
              </a:rPr>
            </a:br>
            <a:r>
              <a:rPr lang="en-US" sz="1000" b="1" kern="1400" dirty="0">
                <a:solidFill>
                  <a:srgbClr val="000000"/>
                </a:solidFill>
                <a:effectLst/>
                <a:ea typeface="Times New Roman" panose="02020603050405020304" pitchFamily="18" charset="0"/>
              </a:rPr>
              <a:t>11,565</a:t>
            </a:r>
            <a:r>
              <a:rPr lang="en-US" sz="1000" kern="1400" dirty="0">
                <a:solidFill>
                  <a:srgbClr val="000000"/>
                </a:solidFill>
                <a:effectLst/>
                <a:ea typeface="Times New Roman" panose="02020603050405020304" pitchFamily="18" charset="0"/>
              </a:rPr>
              <a:t> volunteer hours</a:t>
            </a:r>
            <a:br>
              <a:rPr lang="en-US" sz="1000" kern="1400" dirty="0">
                <a:solidFill>
                  <a:srgbClr val="000000"/>
                </a:solidFill>
                <a:effectLst/>
                <a:ea typeface="Times New Roman" panose="02020603050405020304" pitchFamily="18" charset="0"/>
              </a:rPr>
            </a:br>
            <a:r>
              <a:rPr lang="en-US" sz="1000" b="1" kern="1400" dirty="0">
                <a:solidFill>
                  <a:srgbClr val="000000"/>
                </a:solidFill>
                <a:effectLst/>
                <a:ea typeface="Times New Roman" panose="02020603050405020304" pitchFamily="18" charset="0"/>
              </a:rPr>
              <a:t>$367,767 </a:t>
            </a:r>
            <a:r>
              <a:rPr lang="en-US" sz="1000" kern="1400" dirty="0">
                <a:solidFill>
                  <a:srgbClr val="000000"/>
                </a:solidFill>
                <a:effectLst/>
                <a:ea typeface="Times New Roman" panose="02020603050405020304" pitchFamily="18" charset="0"/>
              </a:rPr>
              <a:t>in Community Services </a:t>
            </a:r>
          </a:p>
          <a:p>
            <a:pPr marL="0" marR="54610">
              <a:spcBef>
                <a:spcPts val="0"/>
              </a:spcBef>
            </a:pPr>
            <a:endParaRPr lang="en-US" sz="1400" b="1" kern="1400" dirty="0">
              <a:solidFill>
                <a:srgbClr val="000000"/>
              </a:solidFill>
              <a:effectLst/>
              <a:ea typeface="Times New Roman" panose="02020603050405020304" pitchFamily="18" charset="0"/>
            </a:endParaRPr>
          </a:p>
          <a:p>
            <a:pPr marL="0" marR="54610">
              <a:spcBef>
                <a:spcPts val="0"/>
              </a:spcBef>
            </a:pPr>
            <a:r>
              <a:rPr lang="en-US" sz="1400" b="1" kern="1400" dirty="0">
                <a:solidFill>
                  <a:srgbClr val="000000"/>
                </a:solidFill>
                <a:effectLst/>
                <a:ea typeface="Times New Roman" panose="02020603050405020304" pitchFamily="18" charset="0"/>
              </a:rPr>
              <a:t>UC Master Food Preserver</a:t>
            </a:r>
            <a:br>
              <a:rPr lang="en-US" sz="1000" kern="1400" dirty="0">
                <a:solidFill>
                  <a:srgbClr val="000000"/>
                </a:solidFill>
                <a:effectLst/>
                <a:ea typeface="Times New Roman" panose="02020603050405020304" pitchFamily="18" charset="0"/>
              </a:rPr>
            </a:br>
            <a:r>
              <a:rPr lang="en-US" sz="1000" kern="1400" dirty="0">
                <a:solidFill>
                  <a:srgbClr val="000000"/>
                </a:solidFill>
                <a:effectLst/>
                <a:ea typeface="Times New Roman" panose="02020603050405020304" pitchFamily="18" charset="0"/>
              </a:rPr>
              <a:t>		</a:t>
            </a:r>
            <a:r>
              <a:rPr lang="en-US" sz="1000" b="1" kern="1400" dirty="0">
                <a:solidFill>
                  <a:srgbClr val="000000"/>
                </a:solidFill>
                <a:effectLst/>
                <a:ea typeface="Times New Roman" panose="02020603050405020304" pitchFamily="18" charset="0"/>
              </a:rPr>
              <a:t>51 </a:t>
            </a:r>
            <a:r>
              <a:rPr lang="en-US" sz="1000" kern="1400" dirty="0">
                <a:solidFill>
                  <a:srgbClr val="000000"/>
                </a:solidFill>
                <a:effectLst/>
                <a:ea typeface="Times New Roman" panose="02020603050405020304" pitchFamily="18" charset="0"/>
              </a:rPr>
              <a:t>volunteers</a:t>
            </a:r>
          </a:p>
          <a:p>
            <a:pPr marL="0" marR="54610">
              <a:spcBef>
                <a:spcPts val="0"/>
              </a:spcBef>
            </a:pPr>
            <a:r>
              <a:rPr lang="en-US" sz="1000" b="1" kern="1400" dirty="0">
                <a:solidFill>
                  <a:srgbClr val="000000"/>
                </a:solidFill>
                <a:effectLst/>
                <a:ea typeface="Times New Roman" panose="02020603050405020304" pitchFamily="18" charset="0"/>
              </a:rPr>
              <a:t>		2,025</a:t>
            </a:r>
            <a:r>
              <a:rPr lang="en-US" sz="1000" kern="1400" dirty="0">
                <a:solidFill>
                  <a:srgbClr val="000000"/>
                </a:solidFill>
                <a:effectLst/>
                <a:ea typeface="Times New Roman" panose="02020603050405020304" pitchFamily="18" charset="0"/>
              </a:rPr>
              <a:t> volunteer hours</a:t>
            </a:r>
          </a:p>
          <a:p>
            <a:pPr marL="0" marR="54610">
              <a:spcBef>
                <a:spcPts val="0"/>
              </a:spcBef>
              <a:spcAft>
                <a:spcPts val="400"/>
              </a:spcAft>
            </a:pPr>
            <a:r>
              <a:rPr lang="en-US" sz="1000" b="1" kern="1400" dirty="0">
                <a:solidFill>
                  <a:srgbClr val="000000"/>
                </a:solidFill>
                <a:effectLst/>
                <a:ea typeface="Times New Roman" panose="02020603050405020304" pitchFamily="18" charset="0"/>
              </a:rPr>
              <a:t>		$60,650 </a:t>
            </a:r>
            <a:r>
              <a:rPr lang="en-US" sz="1000" kern="1400" dirty="0">
                <a:solidFill>
                  <a:srgbClr val="000000"/>
                </a:solidFill>
                <a:effectLst/>
                <a:ea typeface="Times New Roman" panose="02020603050405020304" pitchFamily="18" charset="0"/>
              </a:rPr>
              <a:t>in Community Services</a:t>
            </a:r>
          </a:p>
          <a:p>
            <a:pPr marL="0" marR="54610">
              <a:spcBef>
                <a:spcPts val="0"/>
              </a:spcBef>
              <a:spcAft>
                <a:spcPts val="400"/>
              </a:spcAft>
            </a:pPr>
            <a:r>
              <a:rPr lang="en-US" sz="1000" kern="1400" dirty="0">
                <a:solidFill>
                  <a:srgbClr val="000000"/>
                </a:solidFill>
                <a:effectLst/>
                <a:ea typeface="Times New Roman" panose="02020603050405020304" pitchFamily="18" charset="0"/>
              </a:rPr>
              <a:t>Provided free workshops on food safety and preservation, answered MG helpline inquiries from the public, staffed Farmers Markets and public service booths, and wrote weekly newspaper columns that have reached over 35,000 county residents. </a:t>
            </a:r>
            <a:endParaRPr lang="en-US" sz="1000" b="1" kern="1400" dirty="0">
              <a:solidFill>
                <a:srgbClr val="000000"/>
              </a:solidFill>
              <a:effectLst/>
              <a:ea typeface="Times New Roman" panose="02020603050405020304" pitchFamily="18" charset="0"/>
            </a:endParaRPr>
          </a:p>
        </p:txBody>
      </p:sp>
      <p:pic>
        <p:nvPicPr>
          <p:cNvPr id="18" name="object 34">
            <a:extLst>
              <a:ext uri="{FF2B5EF4-FFF2-40B4-BE49-F238E27FC236}">
                <a16:creationId xmlns:a16="http://schemas.microsoft.com/office/drawing/2014/main" id="{7E3FDDA5-F02E-E709-2D45-F42798D051AE}"/>
              </a:ext>
            </a:extLst>
          </p:cNvPr>
          <p:cNvPicPr>
            <a:picLocks noChangeAspect="1"/>
          </p:cNvPicPr>
          <p:nvPr/>
        </p:nvPicPr>
        <p:blipFill>
          <a:blip r:embed="rId3" cstate="print"/>
          <a:stretch>
            <a:fillRect/>
          </a:stretch>
        </p:blipFill>
        <p:spPr>
          <a:xfrm>
            <a:off x="0" y="9157108"/>
            <a:ext cx="3040041" cy="385807"/>
          </a:xfrm>
          <a:prstGeom prst="rect">
            <a:avLst/>
          </a:prstGeom>
        </p:spPr>
      </p:pic>
      <p:sp>
        <p:nvSpPr>
          <p:cNvPr id="19" name="object 2">
            <a:extLst>
              <a:ext uri="{FF2B5EF4-FFF2-40B4-BE49-F238E27FC236}">
                <a16:creationId xmlns:a16="http://schemas.microsoft.com/office/drawing/2014/main" id="{821238B5-F200-A3FE-352C-4F064E95E671}"/>
              </a:ext>
            </a:extLst>
          </p:cNvPr>
          <p:cNvSpPr/>
          <p:nvPr/>
        </p:nvSpPr>
        <p:spPr>
          <a:xfrm>
            <a:off x="0" y="9542915"/>
            <a:ext cx="7772400" cy="515489"/>
          </a:xfrm>
          <a:custGeom>
            <a:avLst/>
            <a:gdLst/>
            <a:ahLst/>
            <a:cxnLst/>
            <a:rect l="l" t="t" r="r" b="b"/>
            <a:pathLst>
              <a:path w="7772400" h="817880">
                <a:moveTo>
                  <a:pt x="7772400" y="0"/>
                </a:moveTo>
                <a:lnTo>
                  <a:pt x="0" y="0"/>
                </a:lnTo>
                <a:lnTo>
                  <a:pt x="0" y="817880"/>
                </a:lnTo>
                <a:lnTo>
                  <a:pt x="7772400" y="817880"/>
                </a:lnTo>
                <a:lnTo>
                  <a:pt x="7772400" y="0"/>
                </a:lnTo>
                <a:close/>
              </a:path>
            </a:pathLst>
          </a:custGeom>
          <a:solidFill>
            <a:schemeClr val="accent2"/>
          </a:solidFill>
        </p:spPr>
        <p:txBody>
          <a:bodyPr wrap="square" lIns="0" tIns="0" rIns="0" bIns="0" rtlCol="0"/>
          <a:lstStyle/>
          <a:p>
            <a:endParaRPr/>
          </a:p>
        </p:txBody>
      </p:sp>
      <p:sp>
        <p:nvSpPr>
          <p:cNvPr id="20" name="object 3">
            <a:extLst>
              <a:ext uri="{FF2B5EF4-FFF2-40B4-BE49-F238E27FC236}">
                <a16:creationId xmlns:a16="http://schemas.microsoft.com/office/drawing/2014/main" id="{3EBCF0EB-1992-D5AF-BE0C-ABB3A1250E43}"/>
              </a:ext>
            </a:extLst>
          </p:cNvPr>
          <p:cNvSpPr txBox="1"/>
          <p:nvPr/>
        </p:nvSpPr>
        <p:spPr>
          <a:xfrm>
            <a:off x="6676135" y="9820181"/>
            <a:ext cx="234315" cy="147320"/>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231F20"/>
                </a:solidFill>
                <a:latin typeface="Trebuchet MS"/>
                <a:cs typeface="Trebuchet MS"/>
              </a:rPr>
              <a:t>2024</a:t>
            </a:r>
            <a:endParaRPr sz="800">
              <a:latin typeface="Trebuchet MS"/>
              <a:cs typeface="Trebuchet MS"/>
            </a:endParaRPr>
          </a:p>
        </p:txBody>
      </p:sp>
      <p:sp>
        <p:nvSpPr>
          <p:cNvPr id="21" name="object 4">
            <a:extLst>
              <a:ext uri="{FF2B5EF4-FFF2-40B4-BE49-F238E27FC236}">
                <a16:creationId xmlns:a16="http://schemas.microsoft.com/office/drawing/2014/main" id="{CB1A1455-8C78-E01A-B49D-0924E47CB6EF}"/>
              </a:ext>
            </a:extLst>
          </p:cNvPr>
          <p:cNvSpPr txBox="1"/>
          <p:nvPr/>
        </p:nvSpPr>
        <p:spPr>
          <a:xfrm>
            <a:off x="4947411" y="9665241"/>
            <a:ext cx="1478915" cy="305212"/>
          </a:xfrm>
          <a:prstGeom prst="rect">
            <a:avLst/>
          </a:prstGeom>
        </p:spPr>
        <p:txBody>
          <a:bodyPr vert="horz" wrap="square" lIns="0" tIns="30480" rIns="0" bIns="0" rtlCol="0">
            <a:spAutoFit/>
          </a:bodyPr>
          <a:lstStyle/>
          <a:p>
            <a:pPr marL="12700">
              <a:lnSpc>
                <a:spcPct val="100000"/>
              </a:lnSpc>
              <a:spcBef>
                <a:spcPts val="240"/>
              </a:spcBef>
            </a:pPr>
            <a:r>
              <a:rPr lang="en-US" sz="900" b="1" spc="-20" dirty="0">
                <a:solidFill>
                  <a:srgbClr val="231F20"/>
                </a:solidFill>
                <a:latin typeface="Calibri"/>
                <a:cs typeface="Calibri"/>
              </a:rPr>
              <a:t>Rita Clemons, Area</a:t>
            </a:r>
            <a:r>
              <a:rPr sz="900" b="1" spc="-25" dirty="0">
                <a:solidFill>
                  <a:srgbClr val="231F20"/>
                </a:solidFill>
                <a:latin typeface="Calibri"/>
                <a:cs typeface="Calibri"/>
              </a:rPr>
              <a:t> </a:t>
            </a:r>
            <a:r>
              <a:rPr lang="en-US" sz="900" b="1" spc="-30" dirty="0">
                <a:solidFill>
                  <a:srgbClr val="231F20"/>
                </a:solidFill>
                <a:latin typeface="Calibri"/>
                <a:cs typeface="Calibri"/>
              </a:rPr>
              <a:t>Director</a:t>
            </a:r>
            <a:endParaRPr sz="900" dirty="0">
              <a:latin typeface="Calibri"/>
              <a:cs typeface="Calibri"/>
            </a:endParaRPr>
          </a:p>
          <a:p>
            <a:pPr marL="12700">
              <a:lnSpc>
                <a:spcPct val="100000"/>
              </a:lnSpc>
              <a:spcBef>
                <a:spcPts val="140"/>
              </a:spcBef>
            </a:pPr>
            <a:r>
              <a:rPr sz="800" spc="-130" dirty="0">
                <a:solidFill>
                  <a:srgbClr val="231F20"/>
                </a:solidFill>
                <a:latin typeface="Gill Sans MT"/>
                <a:cs typeface="Gill Sans MT"/>
              </a:rPr>
              <a:t>UC</a:t>
            </a:r>
            <a:r>
              <a:rPr sz="800" spc="-35" dirty="0">
                <a:solidFill>
                  <a:srgbClr val="231F20"/>
                </a:solidFill>
                <a:latin typeface="Gill Sans MT"/>
                <a:cs typeface="Gill Sans MT"/>
              </a:rPr>
              <a:t> </a:t>
            </a:r>
            <a:r>
              <a:rPr sz="800" spc="-30" dirty="0">
                <a:solidFill>
                  <a:srgbClr val="231F20"/>
                </a:solidFill>
                <a:latin typeface="Gill Sans MT"/>
                <a:cs typeface="Gill Sans MT"/>
              </a:rPr>
              <a:t>Agriculture</a:t>
            </a:r>
            <a:r>
              <a:rPr sz="800" spc="-35" dirty="0">
                <a:solidFill>
                  <a:srgbClr val="231F20"/>
                </a:solidFill>
                <a:latin typeface="Gill Sans MT"/>
                <a:cs typeface="Gill Sans MT"/>
              </a:rPr>
              <a:t> </a:t>
            </a:r>
            <a:r>
              <a:rPr sz="800" dirty="0">
                <a:solidFill>
                  <a:srgbClr val="231F20"/>
                </a:solidFill>
                <a:latin typeface="Gill Sans MT"/>
                <a:cs typeface="Gill Sans MT"/>
              </a:rPr>
              <a:t>and</a:t>
            </a:r>
            <a:r>
              <a:rPr sz="800" spc="-30" dirty="0">
                <a:solidFill>
                  <a:srgbClr val="231F20"/>
                </a:solidFill>
                <a:latin typeface="Gill Sans MT"/>
                <a:cs typeface="Gill Sans MT"/>
              </a:rPr>
              <a:t> </a:t>
            </a:r>
            <a:r>
              <a:rPr sz="800" spc="-35" dirty="0">
                <a:solidFill>
                  <a:srgbClr val="231F20"/>
                </a:solidFill>
                <a:latin typeface="Gill Sans MT"/>
                <a:cs typeface="Gill Sans MT"/>
              </a:rPr>
              <a:t>Natural </a:t>
            </a:r>
            <a:r>
              <a:rPr sz="800" spc="-30" dirty="0">
                <a:solidFill>
                  <a:srgbClr val="231F20"/>
                </a:solidFill>
                <a:latin typeface="Gill Sans MT"/>
                <a:cs typeface="Gill Sans MT"/>
              </a:rPr>
              <a:t>Resources</a:t>
            </a:r>
            <a:endParaRPr sz="800" dirty="0">
              <a:latin typeface="Gill Sans MT"/>
              <a:cs typeface="Gill Sans MT"/>
            </a:endParaRPr>
          </a:p>
        </p:txBody>
      </p:sp>
      <p:grpSp>
        <p:nvGrpSpPr>
          <p:cNvPr id="22" name="object 5">
            <a:extLst>
              <a:ext uri="{FF2B5EF4-FFF2-40B4-BE49-F238E27FC236}">
                <a16:creationId xmlns:a16="http://schemas.microsoft.com/office/drawing/2014/main" id="{8A8C3FB8-9DB1-DC11-9593-E60B9FE257E7}"/>
              </a:ext>
            </a:extLst>
          </p:cNvPr>
          <p:cNvGrpSpPr/>
          <p:nvPr/>
        </p:nvGrpSpPr>
        <p:grpSpPr>
          <a:xfrm>
            <a:off x="4823459" y="9618402"/>
            <a:ext cx="1745614" cy="382270"/>
            <a:chOff x="4823459" y="956969"/>
            <a:chExt cx="1745614" cy="382270"/>
          </a:xfrm>
        </p:grpSpPr>
        <p:sp>
          <p:nvSpPr>
            <p:cNvPr id="23" name="object 6">
              <a:extLst>
                <a:ext uri="{FF2B5EF4-FFF2-40B4-BE49-F238E27FC236}">
                  <a16:creationId xmlns:a16="http://schemas.microsoft.com/office/drawing/2014/main" id="{4880560F-7546-6B8F-2BB9-B43E53C25F21}"/>
                </a:ext>
              </a:extLst>
            </p:cNvPr>
            <p:cNvSpPr/>
            <p:nvPr/>
          </p:nvSpPr>
          <p:spPr>
            <a:xfrm>
              <a:off x="6562597" y="963319"/>
              <a:ext cx="0" cy="369570"/>
            </a:xfrm>
            <a:custGeom>
              <a:avLst/>
              <a:gdLst/>
              <a:ahLst/>
              <a:cxnLst/>
              <a:rect l="l" t="t" r="r" b="b"/>
              <a:pathLst>
                <a:path h="369569">
                  <a:moveTo>
                    <a:pt x="0" y="0"/>
                  </a:moveTo>
                  <a:lnTo>
                    <a:pt x="0" y="369519"/>
                  </a:lnTo>
                </a:path>
              </a:pathLst>
            </a:custGeom>
            <a:ln w="12700">
              <a:solidFill>
                <a:srgbClr val="CBCCCE"/>
              </a:solidFill>
            </a:ln>
          </p:spPr>
          <p:txBody>
            <a:bodyPr wrap="square" lIns="0" tIns="0" rIns="0" bIns="0" rtlCol="0"/>
            <a:lstStyle/>
            <a:p>
              <a:endParaRPr/>
            </a:p>
          </p:txBody>
        </p:sp>
        <p:sp>
          <p:nvSpPr>
            <p:cNvPr id="24" name="object 7">
              <a:extLst>
                <a:ext uri="{FF2B5EF4-FFF2-40B4-BE49-F238E27FC236}">
                  <a16:creationId xmlns:a16="http://schemas.microsoft.com/office/drawing/2014/main" id="{AC90BA71-BA46-FBE3-1CB5-EDBA550B7C12}"/>
                </a:ext>
              </a:extLst>
            </p:cNvPr>
            <p:cNvSpPr/>
            <p:nvPr/>
          </p:nvSpPr>
          <p:spPr>
            <a:xfrm>
              <a:off x="4829809" y="963319"/>
              <a:ext cx="0" cy="369570"/>
            </a:xfrm>
            <a:custGeom>
              <a:avLst/>
              <a:gdLst/>
              <a:ahLst/>
              <a:cxnLst/>
              <a:rect l="l" t="t" r="r" b="b"/>
              <a:pathLst>
                <a:path h="369569">
                  <a:moveTo>
                    <a:pt x="0" y="0"/>
                  </a:moveTo>
                  <a:lnTo>
                    <a:pt x="0" y="369519"/>
                  </a:lnTo>
                </a:path>
              </a:pathLst>
            </a:custGeom>
            <a:ln w="12700">
              <a:solidFill>
                <a:srgbClr val="CBCCCE"/>
              </a:solidFill>
            </a:ln>
          </p:spPr>
          <p:txBody>
            <a:bodyPr wrap="square" lIns="0" tIns="0" rIns="0" bIns="0" rtlCol="0"/>
            <a:lstStyle/>
            <a:p>
              <a:endParaRPr/>
            </a:p>
          </p:txBody>
        </p:sp>
      </p:grpSp>
      <p:sp>
        <p:nvSpPr>
          <p:cNvPr id="25" name="object 8">
            <a:extLst>
              <a:ext uri="{FF2B5EF4-FFF2-40B4-BE49-F238E27FC236}">
                <a16:creationId xmlns:a16="http://schemas.microsoft.com/office/drawing/2014/main" id="{1A2D0625-4554-B013-E241-AE7C70BB63F0}"/>
              </a:ext>
            </a:extLst>
          </p:cNvPr>
          <p:cNvSpPr txBox="1"/>
          <p:nvPr/>
        </p:nvSpPr>
        <p:spPr>
          <a:xfrm>
            <a:off x="361821" y="9614145"/>
            <a:ext cx="4222115" cy="151323"/>
          </a:xfrm>
          <a:prstGeom prst="rect">
            <a:avLst/>
          </a:prstGeom>
        </p:spPr>
        <p:txBody>
          <a:bodyPr vert="horz" wrap="square" lIns="0" tIns="12700" rIns="0" bIns="0" rtlCol="0">
            <a:spAutoFit/>
          </a:bodyPr>
          <a:lstStyle/>
          <a:p>
            <a:pPr marL="12700">
              <a:lnSpc>
                <a:spcPct val="100000"/>
              </a:lnSpc>
              <a:spcBef>
                <a:spcPts val="100"/>
              </a:spcBef>
              <a:tabLst>
                <a:tab pos="916940" algn="l"/>
                <a:tab pos="2522855" algn="l"/>
              </a:tabLst>
            </a:pPr>
            <a:r>
              <a:rPr lang="en-US" sz="900" b="1" spc="-10" dirty="0">
                <a:solidFill>
                  <a:srgbClr val="231F20"/>
                </a:solidFill>
                <a:latin typeface="Century Gothic"/>
                <a:cs typeface="Century Gothic"/>
              </a:rPr>
              <a:t>FOLLOW</a:t>
            </a:r>
            <a:r>
              <a:rPr sz="900" b="1" spc="-45" dirty="0">
                <a:solidFill>
                  <a:srgbClr val="231F20"/>
                </a:solidFill>
                <a:latin typeface="Century Gothic"/>
                <a:cs typeface="Century Gothic"/>
              </a:rPr>
              <a:t> </a:t>
            </a:r>
            <a:r>
              <a:rPr sz="900" b="1" spc="-25" dirty="0">
                <a:solidFill>
                  <a:srgbClr val="231F20"/>
                </a:solidFill>
                <a:latin typeface="Century Gothic"/>
                <a:cs typeface="Century Gothic"/>
              </a:rPr>
              <a:t>US:</a:t>
            </a:r>
            <a:r>
              <a:rPr lang="en-US" sz="900" b="1" dirty="0">
                <a:solidFill>
                  <a:srgbClr val="231F20"/>
                </a:solidFill>
                <a:latin typeface="Century Gothic"/>
                <a:cs typeface="Century Gothic"/>
              </a:rPr>
              <a:t>	@</a:t>
            </a:r>
            <a:r>
              <a:rPr lang="en-US" sz="900" b="1" dirty="0">
                <a:solidFill>
                  <a:srgbClr val="231F20"/>
                </a:solidFill>
                <a:latin typeface="Calibri"/>
                <a:cs typeface="Calibri"/>
              </a:rPr>
              <a:t>HANDLE             </a:t>
            </a:r>
            <a:r>
              <a:rPr lang="en-US" sz="900" b="1" spc="-10" dirty="0">
                <a:solidFill>
                  <a:srgbClr val="231F20"/>
                </a:solidFill>
                <a:latin typeface="Calibri"/>
                <a:cs typeface="Calibri"/>
              </a:rPr>
              <a:t>@HANDLE </a:t>
            </a:r>
            <a:r>
              <a:rPr lang="en-US" sz="800" dirty="0">
                <a:solidFill>
                  <a:srgbClr val="231F20"/>
                </a:solidFill>
                <a:latin typeface="Gill Sans MT"/>
                <a:cs typeface="Gill Sans MT"/>
              </a:rPr>
              <a:t>	</a:t>
            </a:r>
            <a:r>
              <a:rPr sz="900" b="1" spc="-10" dirty="0">
                <a:solidFill>
                  <a:srgbClr val="231F20"/>
                </a:solidFill>
                <a:latin typeface="Calibri"/>
                <a:cs typeface="Calibri"/>
              </a:rPr>
              <a:t>@</a:t>
            </a:r>
            <a:r>
              <a:rPr lang="en-US" sz="900" b="1" spc="-10" dirty="0">
                <a:solidFill>
                  <a:srgbClr val="231F20"/>
                </a:solidFill>
                <a:latin typeface="Calibri"/>
                <a:cs typeface="Calibri"/>
              </a:rPr>
              <a:t>HANDLE</a:t>
            </a:r>
            <a:endParaRPr sz="800" dirty="0">
              <a:latin typeface="Gill Sans MT"/>
              <a:cs typeface="Gill Sans MT"/>
            </a:endParaRPr>
          </a:p>
        </p:txBody>
      </p:sp>
      <p:sp>
        <p:nvSpPr>
          <p:cNvPr id="26" name="object 9">
            <a:extLst>
              <a:ext uri="{FF2B5EF4-FFF2-40B4-BE49-F238E27FC236}">
                <a16:creationId xmlns:a16="http://schemas.microsoft.com/office/drawing/2014/main" id="{391C628F-8677-1BEC-7402-FE1422F90D61}"/>
              </a:ext>
            </a:extLst>
          </p:cNvPr>
          <p:cNvSpPr txBox="1"/>
          <p:nvPr/>
        </p:nvSpPr>
        <p:spPr>
          <a:xfrm>
            <a:off x="360679" y="9817345"/>
            <a:ext cx="4334510" cy="174407"/>
          </a:xfrm>
          <a:prstGeom prst="rect">
            <a:avLst/>
          </a:prstGeom>
        </p:spPr>
        <p:txBody>
          <a:bodyPr vert="horz" wrap="square" lIns="0" tIns="12700" rIns="0" bIns="0" rtlCol="0">
            <a:spAutoFit/>
          </a:bodyPr>
          <a:lstStyle/>
          <a:p>
            <a:pPr marL="12700">
              <a:lnSpc>
                <a:spcPct val="100000"/>
              </a:lnSpc>
              <a:spcBef>
                <a:spcPts val="100"/>
              </a:spcBef>
            </a:pPr>
            <a:r>
              <a:rPr lang="en-US" sz="1050" spc="-10" dirty="0">
                <a:solidFill>
                  <a:srgbClr val="231F20"/>
                </a:solidFill>
                <a:latin typeface="Gill Sans MT"/>
                <a:cs typeface="Gill Sans MT"/>
              </a:rPr>
              <a:t>https://cesanbernardino.ucanr.edu/</a:t>
            </a:r>
            <a:endParaRPr sz="1050" dirty="0">
              <a:latin typeface="Gill Sans MT"/>
              <a:cs typeface="Gill Sans MT"/>
            </a:endParaRPr>
          </a:p>
        </p:txBody>
      </p:sp>
      <p:grpSp>
        <p:nvGrpSpPr>
          <p:cNvPr id="27" name="object 10">
            <a:extLst>
              <a:ext uri="{FF2B5EF4-FFF2-40B4-BE49-F238E27FC236}">
                <a16:creationId xmlns:a16="http://schemas.microsoft.com/office/drawing/2014/main" id="{634E7723-6A88-C038-DFFE-EC3A6434C48B}"/>
              </a:ext>
            </a:extLst>
          </p:cNvPr>
          <p:cNvGrpSpPr/>
          <p:nvPr/>
        </p:nvGrpSpPr>
        <p:grpSpPr>
          <a:xfrm>
            <a:off x="1087997" y="9613602"/>
            <a:ext cx="1777364" cy="173990"/>
            <a:chOff x="1087997" y="943702"/>
            <a:chExt cx="1777364" cy="173990"/>
          </a:xfrm>
        </p:grpSpPr>
        <p:pic>
          <p:nvPicPr>
            <p:cNvPr id="28" name="object 11">
              <a:extLst>
                <a:ext uri="{FF2B5EF4-FFF2-40B4-BE49-F238E27FC236}">
                  <a16:creationId xmlns:a16="http://schemas.microsoft.com/office/drawing/2014/main" id="{CBBCE18D-774E-95F4-9E82-889FFAD6AABC}"/>
                </a:ext>
              </a:extLst>
            </p:cNvPr>
            <p:cNvPicPr/>
            <p:nvPr/>
          </p:nvPicPr>
          <p:blipFill>
            <a:blip r:embed="rId4" cstate="print"/>
            <a:stretch>
              <a:fillRect/>
            </a:stretch>
          </p:blipFill>
          <p:spPr>
            <a:xfrm>
              <a:off x="1087997" y="944196"/>
              <a:ext cx="169646" cy="169641"/>
            </a:xfrm>
            <a:prstGeom prst="rect">
              <a:avLst/>
            </a:prstGeom>
          </p:spPr>
        </p:pic>
        <p:pic>
          <p:nvPicPr>
            <p:cNvPr id="29" name="object 12">
              <a:extLst>
                <a:ext uri="{FF2B5EF4-FFF2-40B4-BE49-F238E27FC236}">
                  <a16:creationId xmlns:a16="http://schemas.microsoft.com/office/drawing/2014/main" id="{109A40B4-789A-E528-31E6-E93B6F4908EC}"/>
                </a:ext>
              </a:extLst>
            </p:cNvPr>
            <p:cNvPicPr/>
            <p:nvPr/>
          </p:nvPicPr>
          <p:blipFill>
            <a:blip r:embed="rId5" cstate="print"/>
            <a:stretch>
              <a:fillRect/>
            </a:stretch>
          </p:blipFill>
          <p:spPr>
            <a:xfrm>
              <a:off x="2691383" y="943702"/>
              <a:ext cx="173647" cy="173634"/>
            </a:xfrm>
            <a:prstGeom prst="rect">
              <a:avLst/>
            </a:prstGeom>
          </p:spPr>
        </p:pic>
      </p:grpSp>
      <p:pic>
        <p:nvPicPr>
          <p:cNvPr id="30" name="Picture 29" descr="A logo of a camera&#10;&#10;Description automatically generated">
            <a:extLst>
              <a:ext uri="{FF2B5EF4-FFF2-40B4-BE49-F238E27FC236}">
                <a16:creationId xmlns:a16="http://schemas.microsoft.com/office/drawing/2014/main" id="{CFAA8169-2BA3-3944-86C0-AE5653FDF1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629" y="9619225"/>
            <a:ext cx="164512" cy="164512"/>
          </a:xfrm>
          <a:prstGeom prst="rect">
            <a:avLst/>
          </a:prstGeom>
        </p:spPr>
      </p:pic>
      <p:pic>
        <p:nvPicPr>
          <p:cNvPr id="31" name="object 2">
            <a:extLst>
              <a:ext uri="{FF2B5EF4-FFF2-40B4-BE49-F238E27FC236}">
                <a16:creationId xmlns:a16="http://schemas.microsoft.com/office/drawing/2014/main" id="{784EF1C6-060E-C645-4BF2-46CF6D907A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480" r="9195"/>
          <a:stretch/>
        </p:blipFill>
        <p:spPr>
          <a:xfrm>
            <a:off x="51362" y="2179612"/>
            <a:ext cx="1602379" cy="1436661"/>
          </a:xfrm>
          <a:prstGeom prst="rect">
            <a:avLst/>
          </a:prstGeom>
        </p:spPr>
      </p:pic>
      <p:pic>
        <p:nvPicPr>
          <p:cNvPr id="32" name="object 8">
            <a:extLst>
              <a:ext uri="{FF2B5EF4-FFF2-40B4-BE49-F238E27FC236}">
                <a16:creationId xmlns:a16="http://schemas.microsoft.com/office/drawing/2014/main" id="{6F32CA30-FBB3-46E0-4FC3-763C522D82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300" b="17285"/>
          <a:stretch/>
        </p:blipFill>
        <p:spPr>
          <a:xfrm rot="5400000">
            <a:off x="6189994" y="509802"/>
            <a:ext cx="1779383" cy="1310513"/>
          </a:xfrm>
          <a:prstGeom prst="rect">
            <a:avLst/>
          </a:prstGeom>
        </p:spPr>
      </p:pic>
      <p:pic>
        <p:nvPicPr>
          <p:cNvPr id="33" name="object 11">
            <a:extLst>
              <a:ext uri="{FF2B5EF4-FFF2-40B4-BE49-F238E27FC236}">
                <a16:creationId xmlns:a16="http://schemas.microsoft.com/office/drawing/2014/main" id="{0F62DC1A-054E-8E9E-F41A-C5102E2EE2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4400728" y="92401"/>
            <a:ext cx="1781483" cy="2145316"/>
          </a:xfrm>
          <a:prstGeom prst="rect">
            <a:avLst/>
          </a:prstGeom>
        </p:spPr>
      </p:pic>
      <p:pic>
        <p:nvPicPr>
          <p:cNvPr id="34" name="object 3">
            <a:extLst>
              <a:ext uri="{FF2B5EF4-FFF2-40B4-BE49-F238E27FC236}">
                <a16:creationId xmlns:a16="http://schemas.microsoft.com/office/drawing/2014/main" id="{DBCACD19-DA3B-39B5-4938-5FB74B557A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9056" y="6025942"/>
            <a:ext cx="1589692" cy="1220972"/>
          </a:xfrm>
          <a:prstGeom prst="rect">
            <a:avLst/>
          </a:prstGeom>
        </p:spPr>
      </p:pic>
      <p:sp>
        <p:nvSpPr>
          <p:cNvPr id="43" name="Rectangle 42">
            <a:extLst>
              <a:ext uri="{FF2B5EF4-FFF2-40B4-BE49-F238E27FC236}">
                <a16:creationId xmlns:a16="http://schemas.microsoft.com/office/drawing/2014/main" id="{7CB99B70-0E2F-261F-91FA-5DADA2CF3FBB}"/>
              </a:ext>
            </a:extLst>
          </p:cNvPr>
          <p:cNvSpPr/>
          <p:nvPr/>
        </p:nvSpPr>
        <p:spPr>
          <a:xfrm>
            <a:off x="37458" y="274317"/>
            <a:ext cx="4293242" cy="17854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137160" rIns="137160" rtlCol="0" anchor="ct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	4-H Youth Development Program</a:t>
            </a:r>
            <a:endParaRPr kumimoji="0" lang="en-US" sz="1050" b="0" i="1" u="none" strike="noStrike" kern="0" cap="none" spc="0" normalizeH="0" baseline="0" noProof="0" dirty="0">
              <a:ln>
                <a:noFill/>
              </a:ln>
              <a:solidFill>
                <a:sysClr val="windowText" lastClr="000000"/>
              </a:solidFill>
              <a:effectLst/>
              <a:uLnTx/>
              <a:uFillTx/>
            </a:endParaRPr>
          </a:p>
          <a:p>
            <a:pPr marR="5080" lvl="0" defTabSz="914400" eaLnBrk="1" fontAlgn="auto" latinLnBrk="0" hangingPunct="1">
              <a:spcAft>
                <a:spcPts val="0"/>
              </a:spcAft>
              <a:buClrTx/>
              <a:buSzTx/>
              <a:buFontTx/>
              <a:buNone/>
              <a:tabLst/>
              <a:defRPr/>
            </a:pPr>
            <a:r>
              <a:rPr kumimoji="0" lang="en-US" sz="1050" b="0" i="1" u="none" strike="noStrike" kern="0" cap="none" spc="0" normalizeH="0" baseline="0" noProof="0" dirty="0">
                <a:ln>
                  <a:noFill/>
                </a:ln>
                <a:solidFill>
                  <a:sysClr val="windowText" lastClr="000000"/>
                </a:solidFill>
                <a:effectLst/>
                <a:uLnTx/>
                <a:uFillTx/>
              </a:rPr>
              <a:t>                    4-H empowers young people with skills to lead for a lifetime</a:t>
            </a:r>
          </a:p>
          <a:p>
            <a:pPr marR="5080" lvl="0" defTabSz="914400" eaLnBrk="1" fontAlgn="auto" latinLnBrk="0" hangingPunct="1">
              <a:spcAft>
                <a:spcPts val="0"/>
              </a:spcAft>
              <a:buClrTx/>
              <a:buSzTx/>
              <a:buFontTx/>
              <a:buNone/>
              <a:tabLst/>
              <a:defRPr/>
            </a:pPr>
            <a:endParaRPr kumimoji="0" lang="en-US" sz="1000" b="1"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1" i="0" u="none" strike="noStrike" kern="0" cap="none" spc="0" normalizeH="0" baseline="0" noProof="0" dirty="0">
                <a:ln>
                  <a:noFill/>
                </a:ln>
                <a:solidFill>
                  <a:sysClr val="windowText" lastClr="000000"/>
                </a:solidFill>
                <a:effectLst/>
                <a:uLnTx/>
                <a:uFillTx/>
              </a:rPr>
              <a:t>236</a:t>
            </a:r>
            <a:r>
              <a:rPr kumimoji="0" lang="en-US" sz="1000" b="0" i="0" u="none" strike="noStrike" kern="0" cap="none" spc="0" normalizeH="0" baseline="0" noProof="0" dirty="0">
                <a:ln>
                  <a:noFill/>
                </a:ln>
                <a:solidFill>
                  <a:sysClr val="windowText" lastClr="000000"/>
                </a:solidFill>
                <a:effectLst/>
                <a:uLnTx/>
                <a:uFillTx/>
              </a:rPr>
              <a:t> adult and youth volunteers</a:t>
            </a:r>
          </a:p>
          <a:p>
            <a:pPr marR="0" lvl="0" defTabSz="914400" eaLnBrk="1" fontAlgn="auto" latinLnBrk="0" hangingPunct="1">
              <a:spcAft>
                <a:spcPts val="0"/>
              </a:spcAft>
              <a:buClrTx/>
              <a:buSzTx/>
              <a:tabLst/>
              <a:defRPr/>
            </a:pPr>
            <a:r>
              <a:rPr kumimoji="0" lang="en-US" sz="1000" b="1" i="0" u="none" strike="noStrike" kern="0" cap="none" spc="0" normalizeH="0" baseline="0" noProof="0" dirty="0">
                <a:ln>
                  <a:noFill/>
                </a:ln>
                <a:solidFill>
                  <a:sysClr val="windowText" lastClr="000000"/>
                </a:solidFill>
                <a:effectLst/>
                <a:uLnTx/>
                <a:uFillTx/>
              </a:rPr>
              <a:t>562</a:t>
            </a:r>
            <a:r>
              <a:rPr kumimoji="0" lang="en-US" sz="1000" b="0" i="0" u="none" strike="noStrike" kern="0" cap="none" spc="0" normalizeH="0" baseline="0" noProof="0" dirty="0">
                <a:ln>
                  <a:noFill/>
                </a:ln>
                <a:solidFill>
                  <a:sysClr val="windowText" lastClr="000000"/>
                </a:solidFill>
                <a:effectLst/>
                <a:uLnTx/>
                <a:uFillTx/>
              </a:rPr>
              <a:t> schools throughout the county received </a:t>
            </a: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STEAM activities, events, and training in partnership </a:t>
            </a: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with SBCSS Expanded Learning.</a:t>
            </a:r>
          </a:p>
          <a:p>
            <a:pPr marR="0" lvl="0" defTabSz="914400" eaLnBrk="1" fontAlgn="auto" latinLnBrk="0" hangingPunct="1">
              <a:spcAft>
                <a:spcPts val="0"/>
              </a:spcAft>
              <a:buClrTx/>
              <a:buSzTx/>
              <a:tabLst/>
              <a:defRPr/>
            </a:pPr>
            <a:endParaRPr lang="en-US" sz="1000" kern="0" dirty="0">
              <a:solidFill>
                <a:sysClr val="windowText" lastClr="000000"/>
              </a:solidFill>
            </a:endParaRPr>
          </a:p>
          <a:p>
            <a:pPr marR="0" lvl="0" defTabSz="914400" eaLnBrk="1" fontAlgn="auto" latinLnBrk="0" hangingPunct="1">
              <a:spcAft>
                <a:spcPts val="0"/>
              </a:spcAft>
              <a:buClrTx/>
              <a:buSzTx/>
              <a:tabLst/>
              <a:defRPr/>
            </a:pPr>
            <a:endParaRPr lang="en-US" sz="1000" kern="0" dirty="0">
              <a:solidFill>
                <a:sysClr val="windowText" lastClr="000000"/>
              </a:solidFill>
            </a:endParaRPr>
          </a:p>
        </p:txBody>
      </p:sp>
      <p:pic>
        <p:nvPicPr>
          <p:cNvPr id="41" name="Picture 40" descr="A green four leaf clover with white letters&#10;&#10;Description automatically generated">
            <a:extLst>
              <a:ext uri="{FF2B5EF4-FFF2-40B4-BE49-F238E27FC236}">
                <a16:creationId xmlns:a16="http://schemas.microsoft.com/office/drawing/2014/main" id="{919C9789-E779-36C5-B83A-CB3EA7B78A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978" y="323965"/>
            <a:ext cx="443693" cy="458393"/>
          </a:xfrm>
          <a:prstGeom prst="rect">
            <a:avLst/>
          </a:prstGeom>
        </p:spPr>
      </p:pic>
      <p:sp>
        <p:nvSpPr>
          <p:cNvPr id="50" name="Rectangle 49">
            <a:extLst>
              <a:ext uri="{FF2B5EF4-FFF2-40B4-BE49-F238E27FC236}">
                <a16:creationId xmlns:a16="http://schemas.microsoft.com/office/drawing/2014/main" id="{135C5B1E-8971-FC8F-A124-743C6DD3F2F8}"/>
              </a:ext>
            </a:extLst>
          </p:cNvPr>
          <p:cNvSpPr/>
          <p:nvPr/>
        </p:nvSpPr>
        <p:spPr>
          <a:xfrm>
            <a:off x="1767840" y="2149762"/>
            <a:ext cx="5968032" cy="14702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lIns="137160" rIns="137160" rtlCol="0" anchor="ct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Food and Nutrition</a:t>
            </a:r>
            <a:endParaRPr kumimoji="0" lang="en-US" sz="1050" b="1"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	Over </a:t>
            </a:r>
            <a:r>
              <a:rPr kumimoji="0" lang="en-US" sz="1000" b="1" i="0" u="none" strike="noStrike" kern="0" cap="none" spc="0" normalizeH="0" baseline="0" noProof="0" dirty="0">
                <a:ln>
                  <a:noFill/>
                </a:ln>
                <a:solidFill>
                  <a:sysClr val="windowText" lastClr="000000"/>
                </a:solidFill>
                <a:effectLst/>
                <a:uLnTx/>
                <a:uFillTx/>
              </a:rPr>
              <a:t>2,900</a:t>
            </a:r>
            <a:r>
              <a:rPr kumimoji="0" lang="en-US" sz="1000" b="0" i="0" u="none" strike="noStrike" kern="0" cap="none" spc="0" normalizeH="0" baseline="0" noProof="0" dirty="0">
                <a:ln>
                  <a:noFill/>
                </a:ln>
                <a:solidFill>
                  <a:sysClr val="windowText" lastClr="000000"/>
                </a:solidFill>
                <a:effectLst/>
                <a:uLnTx/>
                <a:uFillTx/>
              </a:rPr>
              <a:t> adults and youth attended food and nutrition workshops (EFNEP-Expanded 	Food and Nutrition Program) improving their health by being educated on their diet, physical activity, food safety, and food management.</a:t>
            </a:r>
          </a:p>
          <a:p>
            <a:pPr marR="0" lvl="0" defTabSz="914400" eaLnBrk="1" fontAlgn="auto" latinLnBrk="0" hangingPunct="1">
              <a:spcAft>
                <a:spcPts val="0"/>
              </a:spcAft>
              <a:buClrTx/>
              <a:buSzTx/>
              <a:tabLst/>
              <a:defRPr/>
            </a:pPr>
            <a:endParaRPr kumimoji="0" lang="en-US" sz="300" b="0"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UCCE Delivered Nutrition, Gardening and Food Preservation classes increasing </a:t>
            </a: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access to healthy food and food safety practices to San Bernardino communities.</a:t>
            </a:r>
          </a:p>
          <a:p>
            <a:pPr marR="0" lvl="0" defTabSz="914400" eaLnBrk="1" fontAlgn="auto" latinLnBrk="0" hangingPunct="1">
              <a:spcAft>
                <a:spcPts val="0"/>
              </a:spcAft>
              <a:buClrTx/>
              <a:buSzTx/>
              <a:tabLst/>
              <a:defRPr/>
            </a:pPr>
            <a:endParaRPr lang="en-US" sz="1000" kern="0" dirty="0">
              <a:solidFill>
                <a:sysClr val="windowText" lastClr="000000"/>
              </a:solidFill>
            </a:endParaRPr>
          </a:p>
          <a:p>
            <a:pPr marR="0" lvl="0" defTabSz="914400" eaLnBrk="1" fontAlgn="auto" latinLnBrk="0" hangingPunct="1">
              <a:spcAft>
                <a:spcPts val="0"/>
              </a:spcAft>
              <a:buClrTx/>
              <a:buSzTx/>
              <a:tabLst/>
              <a:defRPr/>
            </a:pPr>
            <a:endParaRPr kumimoji="0" lang="en-US" sz="1000" b="0" i="0" u="none" strike="noStrike" kern="0" cap="none" spc="0" normalizeH="0" baseline="0" noProof="0" dirty="0">
              <a:ln>
                <a:noFill/>
              </a:ln>
              <a:solidFill>
                <a:sysClr val="windowText" lastClr="000000"/>
              </a:solidFill>
              <a:effectLst/>
              <a:uLnTx/>
              <a:uFillTx/>
            </a:endParaRPr>
          </a:p>
        </p:txBody>
      </p:sp>
      <p:sp>
        <p:nvSpPr>
          <p:cNvPr id="51" name="Rectangle 50">
            <a:extLst>
              <a:ext uri="{FF2B5EF4-FFF2-40B4-BE49-F238E27FC236}">
                <a16:creationId xmlns:a16="http://schemas.microsoft.com/office/drawing/2014/main" id="{695B2E92-A4D0-CB2B-4612-DF5EA7703746}"/>
              </a:ext>
            </a:extLst>
          </p:cNvPr>
          <p:cNvSpPr/>
          <p:nvPr/>
        </p:nvSpPr>
        <p:spPr>
          <a:xfrm>
            <a:off x="93978" y="3746939"/>
            <a:ext cx="5569317" cy="19188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7160" rIns="137160" rtlCol="0" anchor="ct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Small Farms/Urban Agriculture Program</a:t>
            </a:r>
          </a:p>
          <a:p>
            <a:pPr marR="5080" lvl="0" algn="r" defTabSz="914400" eaLnBrk="1" fontAlgn="auto" latinLnBrk="0" hangingPunct="1">
              <a:spcAft>
                <a:spcPts val="0"/>
              </a:spcAft>
              <a:buClrTx/>
              <a:buSzTx/>
              <a:buFontTx/>
              <a:buNone/>
              <a:tabLst/>
              <a:defRPr/>
            </a:pPr>
            <a:endParaRPr kumimoji="0" lang="en-US" sz="200" b="1"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More than </a:t>
            </a:r>
            <a:r>
              <a:rPr kumimoji="0" lang="en-US" sz="1000" b="1" i="0" u="none" strike="noStrike" kern="0" cap="none" spc="0" normalizeH="0" baseline="0" noProof="0" dirty="0">
                <a:ln>
                  <a:noFill/>
                </a:ln>
                <a:solidFill>
                  <a:sysClr val="windowText" lastClr="000000"/>
                </a:solidFill>
                <a:effectLst/>
                <a:uLnTx/>
                <a:uFillTx/>
              </a:rPr>
              <a:t>50 farmers received over $750,000 </a:t>
            </a:r>
            <a:r>
              <a:rPr kumimoji="0" lang="en-US" sz="1000" b="0" i="0" u="none" strike="noStrike" kern="0" cap="none" spc="0" normalizeH="0" baseline="0" noProof="0" dirty="0">
                <a:ln>
                  <a:noFill/>
                </a:ln>
                <a:solidFill>
                  <a:sysClr val="windowText" lastClr="000000"/>
                </a:solidFill>
                <a:effectLst/>
                <a:uLnTx/>
                <a:uFillTx/>
              </a:rPr>
              <a:t>in grants to mitigate the climate impact on crops.</a:t>
            </a:r>
          </a:p>
          <a:p>
            <a:pPr marR="0" lvl="0" defTabSz="914400" eaLnBrk="1" fontAlgn="auto" latinLnBrk="0" hangingPunct="1">
              <a:spcAft>
                <a:spcPts val="0"/>
              </a:spcAft>
              <a:buClrTx/>
              <a:buSzTx/>
              <a:tabLst/>
              <a:defRPr/>
            </a:pPr>
            <a:endParaRPr kumimoji="0" lang="en-US" sz="1000" b="0"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Conducted </a:t>
            </a:r>
            <a:r>
              <a:rPr kumimoji="0" lang="en-US" sz="1000" b="1" i="0" u="none" strike="noStrike" kern="0" cap="none" spc="0" normalizeH="0" baseline="0" noProof="0" dirty="0">
                <a:ln>
                  <a:noFill/>
                </a:ln>
                <a:solidFill>
                  <a:sysClr val="windowText" lastClr="000000"/>
                </a:solidFill>
                <a:effectLst/>
                <a:uLnTx/>
                <a:uFillTx/>
              </a:rPr>
              <a:t>38 in-person workshops </a:t>
            </a:r>
            <a:r>
              <a:rPr kumimoji="0" lang="en-US" sz="1000" b="0" i="0" u="none" strike="noStrike" kern="0" cap="none" spc="0" normalizeH="0" baseline="0" noProof="0" dirty="0">
                <a:ln>
                  <a:noFill/>
                </a:ln>
                <a:solidFill>
                  <a:sysClr val="windowText" lastClr="000000"/>
                </a:solidFill>
                <a:effectLst/>
                <a:uLnTx/>
                <a:uFillTx/>
              </a:rPr>
              <a:t>on specialty crop production, pest management, marketing, food safety, urban soil toxicity and management, organic farming and cover crops.</a:t>
            </a:r>
          </a:p>
          <a:p>
            <a:pPr marR="0" lvl="0" defTabSz="914400" eaLnBrk="1" fontAlgn="auto" latinLnBrk="0" hangingPunct="1">
              <a:spcAft>
                <a:spcPts val="0"/>
              </a:spcAft>
              <a:buClrTx/>
              <a:buSzTx/>
              <a:tabLst/>
              <a:defRPr/>
            </a:pPr>
            <a:endParaRPr kumimoji="0" lang="en-US" sz="1000" b="0"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Hosted </a:t>
            </a:r>
            <a:r>
              <a:rPr kumimoji="0" lang="en-US" sz="1000" b="1" i="0" u="none" strike="noStrike" kern="0" cap="none" spc="0" normalizeH="0" baseline="0" noProof="0" dirty="0">
                <a:ln>
                  <a:noFill/>
                </a:ln>
                <a:solidFill>
                  <a:sysClr val="windowText" lastClr="000000"/>
                </a:solidFill>
                <a:effectLst/>
                <a:uLnTx/>
                <a:uFillTx/>
              </a:rPr>
              <a:t>30 virtual workshops </a:t>
            </a:r>
            <a:r>
              <a:rPr kumimoji="0" lang="en-US" sz="1000" b="0" i="0" u="none" strike="noStrike" kern="0" cap="none" spc="0" normalizeH="0" baseline="0" noProof="0" dirty="0">
                <a:ln>
                  <a:noFill/>
                </a:ln>
                <a:solidFill>
                  <a:sysClr val="windowText" lastClr="000000"/>
                </a:solidFill>
                <a:effectLst/>
                <a:uLnTx/>
                <a:uFillTx/>
              </a:rPr>
              <a:t>on organic production.</a:t>
            </a:r>
          </a:p>
          <a:p>
            <a:pPr marR="0" lvl="0" defTabSz="914400" eaLnBrk="1" fontAlgn="auto" latinLnBrk="0" hangingPunct="1">
              <a:spcAft>
                <a:spcPts val="0"/>
              </a:spcAft>
              <a:buClrTx/>
              <a:buSzTx/>
              <a:tabLst/>
              <a:defRPr/>
            </a:pPr>
            <a:endParaRPr kumimoji="0" lang="en-US" sz="1000" b="0"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Urban Agriculture/Small Farm extended research-based information to </a:t>
            </a:r>
            <a:r>
              <a:rPr kumimoji="0" lang="en-US" sz="1000" b="1" i="0" u="none" strike="noStrike" kern="0" cap="none" spc="0" normalizeH="0" baseline="0" noProof="0" dirty="0">
                <a:ln>
                  <a:noFill/>
                </a:ln>
                <a:solidFill>
                  <a:sysClr val="windowText" lastClr="000000"/>
                </a:solidFill>
                <a:effectLst/>
                <a:uLnTx/>
                <a:uFillTx/>
              </a:rPr>
              <a:t>over 350 San Bernardino residents and 120 growers </a:t>
            </a:r>
            <a:r>
              <a:rPr kumimoji="0" lang="en-US" sz="1000" b="0" i="0" u="none" strike="noStrike" kern="0" cap="none" spc="0" normalizeH="0" baseline="0" noProof="0" dirty="0">
                <a:ln>
                  <a:noFill/>
                </a:ln>
                <a:solidFill>
                  <a:sysClr val="windowText" lastClr="000000"/>
                </a:solidFill>
                <a:effectLst/>
                <a:uLnTx/>
                <a:uFillTx/>
              </a:rPr>
              <a:t>on sustainable crop production cycles, soil health, conservation and irrigation scheduling and integrated pest management to traditional and organic growers.</a:t>
            </a:r>
          </a:p>
        </p:txBody>
      </p:sp>
      <p:sp>
        <p:nvSpPr>
          <p:cNvPr id="52" name="Text Box 13">
            <a:extLst>
              <a:ext uri="{FF2B5EF4-FFF2-40B4-BE49-F238E27FC236}">
                <a16:creationId xmlns:a16="http://schemas.microsoft.com/office/drawing/2014/main" id="{D6EA905A-A47B-234C-8A6D-72C85C2D768C}"/>
              </a:ext>
            </a:extLst>
          </p:cNvPr>
          <p:cNvSpPr txBox="1"/>
          <p:nvPr/>
        </p:nvSpPr>
        <p:spPr>
          <a:xfrm>
            <a:off x="5599947" y="6107224"/>
            <a:ext cx="2021826" cy="3175228"/>
          </a:xfrm>
          <a:prstGeom prst="rect">
            <a:avLst/>
          </a:prstGeom>
          <a:gradFill>
            <a:gsLst>
              <a:gs pos="0">
                <a:schemeClr val="accent6"/>
              </a:gs>
              <a:gs pos="50000">
                <a:schemeClr val="accent6">
                  <a:lumMod val="90000"/>
                  <a:lumOff val="10000"/>
                </a:schemeClr>
              </a:gs>
              <a:gs pos="100000">
                <a:schemeClr val="accent6">
                  <a:lumMod val="75000"/>
                  <a:lumOff val="2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1" u="none" strike="noStrike" kern="0" cap="none" spc="0" normalizeH="0" baseline="0" noProof="0" dirty="0">
                <a:ln>
                  <a:noFill/>
                </a:ln>
                <a:solidFill>
                  <a:srgbClr val="FFFFFF"/>
                </a:solidFill>
                <a:effectLst/>
                <a:uLnTx/>
                <a:uFillTx/>
                <a:ea typeface="Calibri" panose="020F0502020204030204" pitchFamily="34" charset="0"/>
              </a:rPr>
              <a:t>Environmental Horticulture and Natural Resources Program</a:t>
            </a:r>
          </a:p>
          <a:p>
            <a:pPr marL="0" marR="54610" lvl="0" indent="0" defTabSz="914400" eaLnBrk="1" fontAlgn="auto" latinLnBrk="0" hangingPunct="1">
              <a:spcBef>
                <a:spcPts val="0"/>
              </a:spcBef>
              <a:spcAft>
                <a:spcPts val="600"/>
              </a:spcAft>
              <a:buClrTx/>
              <a:buSzTx/>
              <a:buFontTx/>
              <a:buNone/>
              <a:tabLst/>
              <a:defRPr/>
            </a:pPr>
            <a:r>
              <a:rPr kumimoji="0" lang="en-US" sz="1000" b="0" i="0" u="none" strike="noStrike" kern="1400" cap="none" spc="0" normalizeH="0" baseline="0" noProof="0" dirty="0">
                <a:ln>
                  <a:noFill/>
                </a:ln>
                <a:solidFill>
                  <a:srgbClr val="FFFFFF"/>
                </a:solidFill>
                <a:effectLst/>
                <a:uLnTx/>
                <a:uFillTx/>
                <a:ea typeface="Times New Roman" panose="02020603050405020304" pitchFamily="18" charset="0"/>
              </a:rPr>
              <a:t>Conducted applied research on climate-resilient drought landscape trees that reached over 1,800 end-users and provided free trees and tree care information to residents of low-shade neighborhoods.</a:t>
            </a:r>
          </a:p>
          <a:p>
            <a:pPr marL="0" marR="54610" lvl="0" indent="0" defTabSz="914400" eaLnBrk="1" fontAlgn="auto" latinLnBrk="0" hangingPunct="1">
              <a:spcBef>
                <a:spcPts val="0"/>
              </a:spcBef>
              <a:spcAft>
                <a:spcPts val="600"/>
              </a:spcAft>
              <a:buClrTx/>
              <a:buSzTx/>
              <a:buFontTx/>
              <a:buNone/>
              <a:tabLst/>
              <a:defRPr/>
            </a:pPr>
            <a:r>
              <a:rPr kumimoji="0" lang="en-US" sz="1000" b="0" i="0" u="none" strike="noStrike" kern="1400" cap="none" spc="0" normalizeH="0" baseline="0" noProof="0" dirty="0">
                <a:ln>
                  <a:noFill/>
                </a:ln>
                <a:solidFill>
                  <a:srgbClr val="FFFFFF"/>
                </a:solidFill>
                <a:effectLst/>
                <a:uLnTx/>
                <a:uFillTx/>
                <a:ea typeface="Times New Roman" panose="02020603050405020304" pitchFamily="18" charset="0"/>
              </a:rPr>
              <a:t>Conducted applied research and education regarding important land management practices that reduce populations of the invasive garlic mustard.</a:t>
            </a:r>
          </a:p>
        </p:txBody>
      </p:sp>
      <p:pic>
        <p:nvPicPr>
          <p:cNvPr id="47" name="object 3">
            <a:extLst>
              <a:ext uri="{FF2B5EF4-FFF2-40B4-BE49-F238E27FC236}">
                <a16:creationId xmlns:a16="http://schemas.microsoft.com/office/drawing/2014/main" id="{D4314E8E-3FFA-3630-0F6B-33877D97A82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5535"/>
          <a:stretch/>
        </p:blipFill>
        <p:spPr>
          <a:xfrm>
            <a:off x="4088178" y="5936530"/>
            <a:ext cx="1400873" cy="1552277"/>
          </a:xfrm>
          <a:prstGeom prst="rect">
            <a:avLst/>
          </a:prstGeom>
        </p:spPr>
      </p:pic>
      <p:pic>
        <p:nvPicPr>
          <p:cNvPr id="49" name="Picture 48">
            <a:extLst>
              <a:ext uri="{FF2B5EF4-FFF2-40B4-BE49-F238E27FC236}">
                <a16:creationId xmlns:a16="http://schemas.microsoft.com/office/drawing/2014/main" id="{3E1357ED-6A0F-74FB-36EF-7E499197DB9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0918" t="16235" r="21749" b="11761"/>
          <a:stretch/>
        </p:blipFill>
        <p:spPr bwMode="auto">
          <a:xfrm>
            <a:off x="5725225" y="3776691"/>
            <a:ext cx="1896548" cy="1947461"/>
          </a:xfrm>
          <a:prstGeom prst="rect">
            <a:avLst/>
          </a:prstGeom>
          <a:noFill/>
          <a:ln>
            <a:noFill/>
          </a:ln>
        </p:spPr>
      </p:pic>
      <p:pic>
        <p:nvPicPr>
          <p:cNvPr id="10" name="Picture 9" descr="A can of food with a strawberry on top&#10;&#10;Description automatically generated">
            <a:extLst>
              <a:ext uri="{FF2B5EF4-FFF2-40B4-BE49-F238E27FC236}">
                <a16:creationId xmlns:a16="http://schemas.microsoft.com/office/drawing/2014/main" id="{00865C31-488A-A7AF-3746-55E3E1FA53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5824" y="7100119"/>
            <a:ext cx="577285" cy="462641"/>
          </a:xfrm>
          <a:prstGeom prst="rect">
            <a:avLst/>
          </a:prstGeom>
        </p:spPr>
      </p:pic>
      <p:pic>
        <p:nvPicPr>
          <p:cNvPr id="12" name="Picture 11" descr="A logo of a flower&#10;&#10;Description automatically generated">
            <a:extLst>
              <a:ext uri="{FF2B5EF4-FFF2-40B4-BE49-F238E27FC236}">
                <a16:creationId xmlns:a16="http://schemas.microsoft.com/office/drawing/2014/main" id="{4DAEE1CC-3447-021C-7495-CDCBEC8B827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06335" y="5987639"/>
            <a:ext cx="519704" cy="499956"/>
          </a:xfrm>
          <a:prstGeom prst="rect">
            <a:avLst/>
          </a:prstGeom>
        </p:spPr>
      </p:pic>
      <p:pic>
        <p:nvPicPr>
          <p:cNvPr id="15" name="Picture 14" descr="A logo with a person in the middle&#10;&#10;Description automatically generated">
            <a:extLst>
              <a:ext uri="{FF2B5EF4-FFF2-40B4-BE49-F238E27FC236}">
                <a16:creationId xmlns:a16="http://schemas.microsoft.com/office/drawing/2014/main" id="{C3A6295B-2521-41D4-BFA9-26711A49151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38455" y="2274877"/>
            <a:ext cx="534472" cy="535140"/>
          </a:xfrm>
          <a:prstGeom prst="rect">
            <a:avLst/>
          </a:prstGeom>
        </p:spPr>
      </p:pic>
      <p:sp>
        <p:nvSpPr>
          <p:cNvPr id="16" name="TextBox 15">
            <a:extLst>
              <a:ext uri="{FF2B5EF4-FFF2-40B4-BE49-F238E27FC236}">
                <a16:creationId xmlns:a16="http://schemas.microsoft.com/office/drawing/2014/main" id="{5BC94197-9FAF-B8FF-7B3D-446B3DF203D8}"/>
              </a:ext>
            </a:extLst>
          </p:cNvPr>
          <p:cNvSpPr txBox="1"/>
          <p:nvPr/>
        </p:nvSpPr>
        <p:spPr>
          <a:xfrm>
            <a:off x="6368707" y="2781736"/>
            <a:ext cx="1253066" cy="784830"/>
          </a:xfrm>
          <a:prstGeom prst="rect">
            <a:avLst/>
          </a:prstGeom>
        </p:spPr>
        <p:style>
          <a:lnRef idx="0">
            <a:schemeClr val="accent1"/>
          </a:lnRef>
          <a:fillRef idx="3">
            <a:schemeClr val="accent1"/>
          </a:fillRef>
          <a:effectRef idx="3">
            <a:schemeClr val="accent1"/>
          </a:effectRef>
          <a:fontRef idx="minor">
            <a:schemeClr val="lt1"/>
          </a:fontRef>
        </p:style>
        <p:txBody>
          <a:bodyPr wrap="square" lIns="45720" tIns="45720" rIns="45720" bIns="45720" rtlCol="0">
            <a:spAutoFit/>
          </a:bodyPr>
          <a:lstStyle/>
          <a:p>
            <a:pPr algn="l"/>
            <a:r>
              <a:rPr lang="en-US" sz="900" b="1" i="1" u="none" strike="noStrike" baseline="0" dirty="0">
                <a:solidFill>
                  <a:srgbClr val="FFFFFF"/>
                </a:solidFill>
                <a:latin typeface="MyriadPro-BoldIt"/>
              </a:rPr>
              <a:t>Studies have shown that</a:t>
            </a:r>
          </a:p>
          <a:p>
            <a:pPr algn="l"/>
            <a:r>
              <a:rPr lang="en-US" sz="900" b="1" i="1" u="none" strike="noStrike" baseline="0" dirty="0">
                <a:solidFill>
                  <a:srgbClr val="FFFFFF"/>
                </a:solidFill>
                <a:latin typeface="MyriadPro-BoldIt"/>
              </a:rPr>
              <a:t>for every $1 invested</a:t>
            </a:r>
          </a:p>
          <a:p>
            <a:pPr algn="l"/>
            <a:r>
              <a:rPr lang="en-US" sz="900" b="1" i="1" u="none" strike="noStrike" baseline="0" dirty="0">
                <a:solidFill>
                  <a:srgbClr val="FFFFFF"/>
                </a:solidFill>
                <a:latin typeface="MyriadPro-BoldIt"/>
              </a:rPr>
              <a:t>in EFNEP, more than $8</a:t>
            </a:r>
          </a:p>
          <a:p>
            <a:pPr algn="l"/>
            <a:r>
              <a:rPr lang="en-US" sz="900" b="1" i="1" u="none" strike="noStrike" baseline="0" dirty="0">
                <a:solidFill>
                  <a:srgbClr val="FFFFFF"/>
                </a:solidFill>
                <a:latin typeface="MyriadPro-BoldIt"/>
              </a:rPr>
              <a:t>is saved in current and</a:t>
            </a:r>
          </a:p>
          <a:p>
            <a:pPr algn="l"/>
            <a:r>
              <a:rPr lang="en-US" sz="900" b="1" i="1" u="none" strike="noStrike" baseline="0" dirty="0">
                <a:solidFill>
                  <a:srgbClr val="FFFFFF"/>
                </a:solidFill>
                <a:latin typeface="MyriadPro-BoldIt"/>
              </a:rPr>
              <a:t>future healthcare costs.</a:t>
            </a:r>
            <a:endParaRPr kumimoji="0" lang="en-US" sz="900" b="1" i="1" u="none" strike="noStrike" kern="0" cap="none" spc="0" normalizeH="0" baseline="0" noProof="0" dirty="0">
              <a:ln>
                <a:noFill/>
              </a:ln>
              <a:solidFill>
                <a:schemeClr val="bg1"/>
              </a:solidFill>
              <a:effectLst/>
              <a:uLnTx/>
              <a:uFillTx/>
              <a:ea typeface="Calibri" panose="020F0502020204030204" pitchFamily="34" charset="0"/>
              <a:cs typeface="+mn-cs"/>
            </a:endParaRPr>
          </a:p>
        </p:txBody>
      </p:sp>
      <p:sp>
        <p:nvSpPr>
          <p:cNvPr id="2" name="object 58">
            <a:extLst>
              <a:ext uri="{FF2B5EF4-FFF2-40B4-BE49-F238E27FC236}">
                <a16:creationId xmlns:a16="http://schemas.microsoft.com/office/drawing/2014/main" id="{7882B982-F865-7E10-AF65-C8115D904E79}"/>
              </a:ext>
            </a:extLst>
          </p:cNvPr>
          <p:cNvSpPr/>
          <p:nvPr/>
        </p:nvSpPr>
        <p:spPr>
          <a:xfrm>
            <a:off x="419100" y="3702847"/>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a:p>
        </p:txBody>
      </p:sp>
      <p:sp>
        <p:nvSpPr>
          <p:cNvPr id="3" name="object 58">
            <a:extLst>
              <a:ext uri="{FF2B5EF4-FFF2-40B4-BE49-F238E27FC236}">
                <a16:creationId xmlns:a16="http://schemas.microsoft.com/office/drawing/2014/main" id="{B149CB41-3F4C-90F4-35D4-9D67E3F4BD98}"/>
              </a:ext>
            </a:extLst>
          </p:cNvPr>
          <p:cNvSpPr/>
          <p:nvPr/>
        </p:nvSpPr>
        <p:spPr>
          <a:xfrm flipV="1">
            <a:off x="176464" y="8322812"/>
            <a:ext cx="5312588"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a:p>
        </p:txBody>
      </p:sp>
      <p:sp>
        <p:nvSpPr>
          <p:cNvPr id="4" name="object 58">
            <a:extLst>
              <a:ext uri="{FF2B5EF4-FFF2-40B4-BE49-F238E27FC236}">
                <a16:creationId xmlns:a16="http://schemas.microsoft.com/office/drawing/2014/main" id="{DC50DA0E-00D7-E384-811E-FEE9EEAAE934}"/>
              </a:ext>
            </a:extLst>
          </p:cNvPr>
          <p:cNvSpPr/>
          <p:nvPr/>
        </p:nvSpPr>
        <p:spPr>
          <a:xfrm>
            <a:off x="419100" y="5796110"/>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a:p>
        </p:txBody>
      </p:sp>
      <p:sp>
        <p:nvSpPr>
          <p:cNvPr id="5" name="object 58">
            <a:extLst>
              <a:ext uri="{FF2B5EF4-FFF2-40B4-BE49-F238E27FC236}">
                <a16:creationId xmlns:a16="http://schemas.microsoft.com/office/drawing/2014/main" id="{BD835491-7B01-6B70-8888-BFF575A1646B}"/>
              </a:ext>
            </a:extLst>
          </p:cNvPr>
          <p:cNvSpPr/>
          <p:nvPr/>
        </p:nvSpPr>
        <p:spPr>
          <a:xfrm>
            <a:off x="419100" y="2114260"/>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a:p>
        </p:txBody>
      </p:sp>
      <p:sp>
        <p:nvSpPr>
          <p:cNvPr id="11" name="object 7">
            <a:extLst>
              <a:ext uri="{FF2B5EF4-FFF2-40B4-BE49-F238E27FC236}">
                <a16:creationId xmlns:a16="http://schemas.microsoft.com/office/drawing/2014/main" id="{C3C0BFD0-67C4-FDCD-D8EA-8616A26DCB53}"/>
              </a:ext>
            </a:extLst>
          </p:cNvPr>
          <p:cNvSpPr txBox="1"/>
          <p:nvPr/>
        </p:nvSpPr>
        <p:spPr>
          <a:xfrm>
            <a:off x="4217935" y="1810874"/>
            <a:ext cx="2145317" cy="233910"/>
          </a:xfrm>
          <a:prstGeom prst="rect">
            <a:avLst/>
          </a:prstGeom>
          <a:solidFill>
            <a:srgbClr val="008000">
              <a:alpha val="53997"/>
            </a:srgbClr>
          </a:solidFill>
        </p:spPr>
        <p:txBody>
          <a:bodyPr vert="horz" wrap="square" lIns="9144" tIns="9144" rIns="9144" bIns="9144" rtlCol="0">
            <a:spAutoFit/>
          </a:bodyPr>
          <a:lstStyle/>
          <a:p>
            <a:pPr algn="ctr">
              <a:lnSpc>
                <a:spcPct val="100000"/>
              </a:lnSpc>
            </a:pPr>
            <a:r>
              <a:rPr lang="en-US" sz="700" i="1" spc="-5" dirty="0">
                <a:solidFill>
                  <a:srgbClr val="FFFFFF"/>
                </a:solidFill>
                <a:latin typeface="Arial"/>
                <a:cs typeface="Arial"/>
              </a:rPr>
              <a:t>Photo Caption</a:t>
            </a:r>
          </a:p>
          <a:p>
            <a:pPr algn="ctr">
              <a:lnSpc>
                <a:spcPct val="100000"/>
              </a:lnSpc>
            </a:pPr>
            <a:endParaRPr sz="700" dirty="0">
              <a:latin typeface="Arial"/>
              <a:cs typeface="Arial"/>
            </a:endParaRPr>
          </a:p>
        </p:txBody>
      </p:sp>
      <p:sp>
        <p:nvSpPr>
          <p:cNvPr id="13" name="object 7">
            <a:extLst>
              <a:ext uri="{FF2B5EF4-FFF2-40B4-BE49-F238E27FC236}">
                <a16:creationId xmlns:a16="http://schemas.microsoft.com/office/drawing/2014/main" id="{693F720A-545F-D32B-1AAE-D59D2CA3F2F4}"/>
              </a:ext>
            </a:extLst>
          </p:cNvPr>
          <p:cNvSpPr txBox="1"/>
          <p:nvPr/>
        </p:nvSpPr>
        <p:spPr>
          <a:xfrm>
            <a:off x="47653" y="3424217"/>
            <a:ext cx="1602379" cy="189796"/>
          </a:xfrm>
          <a:prstGeom prst="rect">
            <a:avLst/>
          </a:prstGeom>
          <a:solidFill>
            <a:srgbClr val="0070C0">
              <a:alpha val="69000"/>
            </a:srgbClr>
          </a:solidFill>
        </p:spPr>
        <p:txBody>
          <a:bodyPr vert="horz" wrap="square" lIns="0" tIns="20320" rIns="0" bIns="45720" rtlCol="0">
            <a:spAutoFit/>
          </a:bodyPr>
          <a:lstStyle/>
          <a:p>
            <a:pPr marL="50800" algn="ctr">
              <a:lnSpc>
                <a:spcPct val="100000"/>
              </a:lnSpc>
              <a:spcBef>
                <a:spcPts val="160"/>
              </a:spcBef>
            </a:pPr>
            <a:r>
              <a:rPr lang="en-US" sz="800" dirty="0">
                <a:solidFill>
                  <a:schemeClr val="bg1"/>
                </a:solidFill>
                <a:latin typeface="Arial"/>
                <a:cs typeface="Arial"/>
              </a:rPr>
              <a:t>Caption</a:t>
            </a:r>
            <a:endParaRPr sz="700" dirty="0">
              <a:solidFill>
                <a:schemeClr val="bg1"/>
              </a:solidFill>
              <a:latin typeface="Arial"/>
              <a:cs typeface="Arial"/>
            </a:endParaRPr>
          </a:p>
        </p:txBody>
      </p:sp>
      <p:sp>
        <p:nvSpPr>
          <p:cNvPr id="17" name="object 7">
            <a:extLst>
              <a:ext uri="{FF2B5EF4-FFF2-40B4-BE49-F238E27FC236}">
                <a16:creationId xmlns:a16="http://schemas.microsoft.com/office/drawing/2014/main" id="{B182E6D4-EC94-48A8-D200-46563300B04B}"/>
              </a:ext>
            </a:extLst>
          </p:cNvPr>
          <p:cNvSpPr txBox="1"/>
          <p:nvPr/>
        </p:nvSpPr>
        <p:spPr>
          <a:xfrm>
            <a:off x="5725225" y="5489875"/>
            <a:ext cx="1896548" cy="233910"/>
          </a:xfrm>
          <a:prstGeom prst="rect">
            <a:avLst/>
          </a:prstGeom>
          <a:solidFill>
            <a:srgbClr val="008000">
              <a:alpha val="53997"/>
            </a:srgbClr>
          </a:solidFill>
        </p:spPr>
        <p:txBody>
          <a:bodyPr vert="horz" wrap="square" lIns="9144" tIns="9144" rIns="9144" bIns="9144" rtlCol="0">
            <a:spAutoFit/>
          </a:bodyPr>
          <a:lstStyle/>
          <a:p>
            <a:pPr algn="ctr">
              <a:lnSpc>
                <a:spcPct val="100000"/>
              </a:lnSpc>
            </a:pPr>
            <a:r>
              <a:rPr lang="en-US" sz="700" i="1" spc="-5" dirty="0">
                <a:solidFill>
                  <a:srgbClr val="FFFFFF"/>
                </a:solidFill>
                <a:latin typeface="Arial"/>
                <a:cs typeface="Arial"/>
              </a:rPr>
              <a:t>Photo Caption</a:t>
            </a:r>
          </a:p>
          <a:p>
            <a:pPr algn="ctr">
              <a:lnSpc>
                <a:spcPct val="100000"/>
              </a:lnSpc>
            </a:pPr>
            <a:endParaRPr sz="700" dirty="0">
              <a:latin typeface="Arial"/>
              <a:cs typeface="Arial"/>
            </a:endParaRPr>
          </a:p>
        </p:txBody>
      </p:sp>
      <p:sp>
        <p:nvSpPr>
          <p:cNvPr id="35" name="object 7">
            <a:extLst>
              <a:ext uri="{FF2B5EF4-FFF2-40B4-BE49-F238E27FC236}">
                <a16:creationId xmlns:a16="http://schemas.microsoft.com/office/drawing/2014/main" id="{330452F7-DE46-A5B9-F299-55786A2C7840}"/>
              </a:ext>
            </a:extLst>
          </p:cNvPr>
          <p:cNvSpPr txBox="1"/>
          <p:nvPr/>
        </p:nvSpPr>
        <p:spPr>
          <a:xfrm>
            <a:off x="6423553" y="1824255"/>
            <a:ext cx="1302630" cy="233910"/>
          </a:xfrm>
          <a:prstGeom prst="rect">
            <a:avLst/>
          </a:prstGeom>
          <a:solidFill>
            <a:srgbClr val="008000">
              <a:alpha val="53997"/>
            </a:srgbClr>
          </a:solidFill>
        </p:spPr>
        <p:txBody>
          <a:bodyPr vert="horz" wrap="square" lIns="9144" tIns="9144" rIns="9144" bIns="9144" rtlCol="0">
            <a:spAutoFit/>
          </a:bodyPr>
          <a:lstStyle/>
          <a:p>
            <a:pPr algn="ctr">
              <a:lnSpc>
                <a:spcPct val="100000"/>
              </a:lnSpc>
            </a:pPr>
            <a:r>
              <a:rPr lang="en-US" sz="700" i="1" spc="-5" dirty="0">
                <a:solidFill>
                  <a:srgbClr val="FFFFFF"/>
                </a:solidFill>
                <a:latin typeface="Arial"/>
                <a:cs typeface="Arial"/>
              </a:rPr>
              <a:t>Photo Caption</a:t>
            </a:r>
          </a:p>
          <a:p>
            <a:pPr algn="ctr">
              <a:lnSpc>
                <a:spcPct val="100000"/>
              </a:lnSpc>
            </a:pPr>
            <a:endParaRPr sz="700" dirty="0">
              <a:latin typeface="Arial"/>
              <a:cs typeface="Arial"/>
            </a:endParaRPr>
          </a:p>
        </p:txBody>
      </p:sp>
      <p:sp>
        <p:nvSpPr>
          <p:cNvPr id="36" name="object 7">
            <a:extLst>
              <a:ext uri="{FF2B5EF4-FFF2-40B4-BE49-F238E27FC236}">
                <a16:creationId xmlns:a16="http://schemas.microsoft.com/office/drawing/2014/main" id="{EBD41EEB-A498-A584-2864-C0C5BAD83E43}"/>
              </a:ext>
            </a:extLst>
          </p:cNvPr>
          <p:cNvSpPr txBox="1"/>
          <p:nvPr/>
        </p:nvSpPr>
        <p:spPr>
          <a:xfrm>
            <a:off x="2429056" y="7055893"/>
            <a:ext cx="1589692" cy="189796"/>
          </a:xfrm>
          <a:prstGeom prst="rect">
            <a:avLst/>
          </a:prstGeom>
          <a:solidFill>
            <a:srgbClr val="0070C0">
              <a:alpha val="69000"/>
            </a:srgbClr>
          </a:solidFill>
        </p:spPr>
        <p:txBody>
          <a:bodyPr vert="horz" wrap="square" lIns="0" tIns="20320" rIns="0" bIns="45720" rtlCol="0">
            <a:spAutoFit/>
          </a:bodyPr>
          <a:lstStyle/>
          <a:p>
            <a:pPr marL="50800" algn="ctr">
              <a:lnSpc>
                <a:spcPct val="100000"/>
              </a:lnSpc>
              <a:spcBef>
                <a:spcPts val="160"/>
              </a:spcBef>
            </a:pPr>
            <a:r>
              <a:rPr lang="en-US" sz="800" dirty="0">
                <a:solidFill>
                  <a:schemeClr val="bg1"/>
                </a:solidFill>
                <a:latin typeface="Arial"/>
                <a:cs typeface="Arial"/>
              </a:rPr>
              <a:t>Caption</a:t>
            </a:r>
            <a:endParaRPr sz="700" dirty="0">
              <a:solidFill>
                <a:schemeClr val="bg1"/>
              </a:solidFill>
              <a:latin typeface="Arial"/>
              <a:cs typeface="Arial"/>
            </a:endParaRPr>
          </a:p>
        </p:txBody>
      </p:sp>
      <p:sp>
        <p:nvSpPr>
          <p:cNvPr id="37" name="object 7">
            <a:extLst>
              <a:ext uri="{FF2B5EF4-FFF2-40B4-BE49-F238E27FC236}">
                <a16:creationId xmlns:a16="http://schemas.microsoft.com/office/drawing/2014/main" id="{B9E51D58-4C95-D327-250D-2FAE86ABB072}"/>
              </a:ext>
            </a:extLst>
          </p:cNvPr>
          <p:cNvSpPr txBox="1"/>
          <p:nvPr/>
        </p:nvSpPr>
        <p:spPr>
          <a:xfrm>
            <a:off x="4088178" y="7295501"/>
            <a:ext cx="1400873" cy="189354"/>
          </a:xfrm>
          <a:prstGeom prst="rect">
            <a:avLst/>
          </a:prstGeom>
          <a:solidFill>
            <a:srgbClr val="0070C0">
              <a:alpha val="69000"/>
            </a:srgbClr>
          </a:solidFill>
        </p:spPr>
        <p:txBody>
          <a:bodyPr vert="horz" wrap="square" lIns="0" tIns="20320" rIns="0" bIns="45720" rtlCol="0">
            <a:spAutoFit/>
          </a:bodyPr>
          <a:lstStyle/>
          <a:p>
            <a:pPr marL="50800" algn="ctr">
              <a:lnSpc>
                <a:spcPct val="100000"/>
              </a:lnSpc>
              <a:spcBef>
                <a:spcPts val="160"/>
              </a:spcBef>
            </a:pPr>
            <a:r>
              <a:rPr lang="en-US" sz="800" dirty="0">
                <a:solidFill>
                  <a:schemeClr val="bg1"/>
                </a:solidFill>
                <a:latin typeface="Arial"/>
                <a:cs typeface="Arial"/>
              </a:rPr>
              <a:t>Caption</a:t>
            </a:r>
            <a:endParaRPr sz="700" dirty="0">
              <a:solidFill>
                <a:schemeClr val="bg1"/>
              </a:solidFill>
              <a:latin typeface="Arial"/>
              <a:cs typeface="Aria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AEB38F2-7645-715D-0870-B9EF9ADE2855}"/>
                  </a:ext>
                </a:extLst>
              </p:cNvPr>
              <p:cNvSpPr txBox="1"/>
              <p:nvPr/>
            </p:nvSpPr>
            <p:spPr>
              <a:xfrm>
                <a:off x="3040041" y="857214"/>
                <a:ext cx="1404758" cy="1064907"/>
              </a:xfrm>
              <a:prstGeom prst="rect">
                <a:avLst/>
              </a:prstGeom>
              <a:gradFill>
                <a:gsLst>
                  <a:gs pos="0">
                    <a:srgbClr val="00BC55"/>
                  </a:gs>
                  <a:gs pos="50000">
                    <a:srgbClr val="00C459"/>
                  </a:gs>
                  <a:gs pos="100000">
                    <a:srgbClr val="00B050"/>
                  </a:gs>
                </a:gsLst>
              </a:gradFill>
            </p:spPr>
            <p:style>
              <a:lnRef idx="0">
                <a:schemeClr val="accent1"/>
              </a:lnRef>
              <a:fillRef idx="3">
                <a:schemeClr val="accent1"/>
              </a:fillRef>
              <a:effectRef idx="3">
                <a:schemeClr val="accent1"/>
              </a:effectRef>
              <a:fontRef idx="minor">
                <a:schemeClr val="lt1"/>
              </a:fontRef>
            </p:style>
            <p:txBody>
              <a:bodyPr wrap="square" lIns="45720" tIns="45720" rIns="45720" bIns="45720" rtlCol="0">
                <a:spAutoFit/>
              </a:bodyPr>
              <a:lstStyle/>
              <a:p>
                <a:pPr algn="ctr">
                  <a:lnSpc>
                    <a:spcPct val="70000"/>
                  </a:lnSpc>
                </a:pPr>
                <a:r>
                  <a:rPr lang="en-US" sz="1400" b="1" i="1" dirty="0">
                    <a:solidFill>
                      <a:schemeClr val="bg1"/>
                    </a:solidFill>
                    <a:effectLst/>
                    <a:latin typeface="MyriadPro-BoldIt"/>
                  </a:rPr>
                  <a:t>4-H youth</a:t>
                </a:r>
              </a:p>
              <a:p>
                <a:pPr algn="ctr">
                  <a:lnSpc>
                    <a:spcPct val="90000"/>
                  </a:lnSpc>
                </a:pPr>
                <a:r>
                  <a:rPr lang="en-US" sz="3600" b="1" i="1" dirty="0">
                    <a:solidFill>
                      <a:schemeClr val="bg1"/>
                    </a:solidFill>
                    <a:effectLst/>
                    <a:latin typeface="MyriadPro-BoldIt"/>
                    <a:cs typeface="Arial"/>
                  </a:rPr>
                  <a:t>4</a:t>
                </a:r>
                <a14:m>
                  <m:oMath xmlns:m="http://schemas.openxmlformats.org/officeDocument/2006/math">
                    <m:r>
                      <a:rPr lang="en-US" sz="3600" b="1" i="1" spc="-100" dirty="0" smtClean="0">
                        <a:solidFill>
                          <a:srgbClr val="FFFFFF"/>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3600" b="1" i="1" spc="-100" dirty="0">
                  <a:solidFill>
                    <a:srgbClr val="FFFFFF"/>
                  </a:solidFill>
                  <a:effectLst/>
                  <a:latin typeface="MyriadPro-BoldIt"/>
                  <a:cs typeface="Arial"/>
                </a:endParaRPr>
              </a:p>
              <a:p>
                <a:pPr algn="ctr"/>
                <a:r>
                  <a:rPr lang="en-US" sz="1050" b="1" i="1" dirty="0">
                    <a:solidFill>
                      <a:srgbClr val="FFFFFF"/>
                    </a:solidFill>
                    <a:effectLst/>
                    <a:latin typeface="MyriadPro-BoldIt"/>
                    <a:cs typeface="Arial"/>
                  </a:rPr>
                  <a:t>more likely to give back to their community</a:t>
                </a:r>
              </a:p>
            </p:txBody>
          </p:sp>
        </mc:Choice>
        <mc:Fallback xmlns="">
          <p:sp>
            <p:nvSpPr>
              <p:cNvPr id="38" name="TextBox 37">
                <a:extLst>
                  <a:ext uri="{FF2B5EF4-FFF2-40B4-BE49-F238E27FC236}">
                    <a16:creationId xmlns:a16="http://schemas.microsoft.com/office/drawing/2014/main" id="{CAEB38F2-7645-715D-0870-B9EF9ADE2855}"/>
                  </a:ext>
                </a:extLst>
              </p:cNvPr>
              <p:cNvSpPr txBox="1">
                <a:spLocks noRot="1" noChangeAspect="1" noMove="1" noResize="1" noEditPoints="1" noAdjustHandles="1" noChangeArrowheads="1" noChangeShapeType="1" noTextEdit="1"/>
              </p:cNvSpPr>
              <p:nvPr/>
            </p:nvSpPr>
            <p:spPr>
              <a:xfrm>
                <a:off x="3040041" y="857214"/>
                <a:ext cx="1404758" cy="1064907"/>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9623090"/>
      </p:ext>
    </p:extLst>
  </p:cSld>
  <p:clrMapOvr>
    <a:masterClrMapping/>
  </p:clrMapOvr>
</p:sld>
</file>

<file path=ppt/theme/theme1.xml><?xml version="1.0" encoding="utf-8"?>
<a:theme xmlns:a="http://schemas.openxmlformats.org/drawingml/2006/main" name="Office Theme">
  <a:themeElements>
    <a:clrScheme name="UC ANR">
      <a:dk1>
        <a:sysClr val="windowText" lastClr="000000"/>
      </a:dk1>
      <a:lt1>
        <a:sysClr val="window" lastClr="FFFFFF"/>
      </a:lt1>
      <a:dk2>
        <a:srgbClr val="0E2841"/>
      </a:dk2>
      <a:lt2>
        <a:srgbClr val="E8E8E8"/>
      </a:lt2>
      <a:accent1>
        <a:srgbClr val="005FAE"/>
      </a:accent1>
      <a:accent2>
        <a:srgbClr val="FDBD10"/>
      </a:accent2>
      <a:accent3>
        <a:srgbClr val="3AA8E4"/>
      </a:accent3>
      <a:accent4>
        <a:srgbClr val="AB312C"/>
      </a:accent4>
      <a:accent5>
        <a:srgbClr val="67893E"/>
      </a:accent5>
      <a:accent6>
        <a:srgbClr val="003C61"/>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315</TotalTime>
  <Words>714</Words>
  <Application>Microsoft Macintosh PowerPoint</Application>
  <PresentationFormat>Custom</PresentationFormat>
  <Paragraphs>72</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Aptos Display</vt:lpstr>
      <vt:lpstr>Arial</vt:lpstr>
      <vt:lpstr>Calibri</vt:lpstr>
      <vt:lpstr>Cambria Math</vt:lpstr>
      <vt:lpstr>Century Gothic</vt:lpstr>
      <vt:lpstr>Gill Sans MT</vt:lpstr>
      <vt:lpstr>MyriadPro-BoldIt</vt:lpstr>
      <vt:lpstr>Trebuchet MS</vt:lpstr>
      <vt:lpstr>Office Theme</vt:lpstr>
      <vt:lpstr>PowerPoint Presentation</vt:lpstr>
      <vt:lpstr>PowerPoint Presentation</vt:lpstr>
    </vt:vector>
  </TitlesOfParts>
  <Company>UC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 Megaro</dc:creator>
  <cp:lastModifiedBy>Tina :P</cp:lastModifiedBy>
  <cp:revision>2</cp:revision>
  <dcterms:created xsi:type="dcterms:W3CDTF">2024-07-08T18:21:54Z</dcterms:created>
  <dcterms:modified xsi:type="dcterms:W3CDTF">2024-08-01T20:35:52Z</dcterms:modified>
</cp:coreProperties>
</file>